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259" r:id="rId2"/>
    <p:sldId id="280" r:id="rId3"/>
    <p:sldId id="281" r:id="rId4"/>
    <p:sldId id="258" r:id="rId5"/>
    <p:sldId id="260" r:id="rId6"/>
    <p:sldId id="261" r:id="rId7"/>
    <p:sldId id="277" r:id="rId8"/>
    <p:sldId id="262" r:id="rId9"/>
    <p:sldId id="278" r:id="rId10"/>
    <p:sldId id="267" r:id="rId11"/>
    <p:sldId id="265" r:id="rId12"/>
    <p:sldId id="266" r:id="rId13"/>
    <p:sldId id="264" r:id="rId14"/>
    <p:sldId id="263" r:id="rId15"/>
    <p:sldId id="269" r:id="rId16"/>
    <p:sldId id="268" r:id="rId17"/>
    <p:sldId id="279" r:id="rId18"/>
    <p:sldId id="282" r:id="rId19"/>
    <p:sldId id="270" r:id="rId20"/>
    <p:sldId id="271" r:id="rId21"/>
    <p:sldId id="272" r:id="rId22"/>
    <p:sldId id="273" r:id="rId23"/>
    <p:sldId id="275" r:id="rId24"/>
    <p:sldId id="276" r:id="rId25"/>
  </p:sldIdLst>
  <p:sldSz cx="12192000" cy="6858000"/>
  <p:notesSz cx="6858000" cy="9144000"/>
  <p:defaultTextStyle>
    <a:defPPr>
      <a:defRPr lang="da-DK"/>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llemlayout 2 - Markering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8407" autoAdjust="0"/>
    <p:restoredTop sz="94643"/>
  </p:normalViewPr>
  <p:slideViewPr>
    <p:cSldViewPr snapToGrid="0" snapToObjects="1">
      <p:cViewPr varScale="1">
        <p:scale>
          <a:sx n="112" d="100"/>
          <a:sy n="112" d="100"/>
        </p:scale>
        <p:origin x="83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77BB23-ED92-48BE-8845-43D0582E6AE2}" type="doc">
      <dgm:prSet loTypeId="urn:microsoft.com/office/officeart/2009/3/layout/SubStepProcess" loCatId="process" qsTypeId="urn:microsoft.com/office/officeart/2005/8/quickstyle/simple1" qsCatId="simple" csTypeId="urn:microsoft.com/office/officeart/2005/8/colors/accent6_4" csCatId="accent6" phldr="1"/>
      <dgm:spPr/>
      <dgm:t>
        <a:bodyPr/>
        <a:lstStyle/>
        <a:p>
          <a:endParaRPr lang="da-DK"/>
        </a:p>
      </dgm:t>
    </dgm:pt>
    <dgm:pt modelId="{1B58AE74-385D-4DC2-9F3D-990B5A250BF6}">
      <dgm:prSet phldrT="[Tekst]" custT="1"/>
      <dgm:spPr/>
      <dgm:t>
        <a:bodyPr/>
        <a:lstStyle/>
        <a:p>
          <a:r>
            <a:rPr lang="da-DK" sz="2000" dirty="0"/>
            <a:t>Et </a:t>
          </a:r>
          <a:r>
            <a:rPr lang="da-DK" sz="2000" dirty="0" err="1"/>
            <a:t>materialis-tisk</a:t>
          </a:r>
          <a:r>
            <a:rPr lang="da-DK" sz="2000" dirty="0"/>
            <a:t> bibelsyn</a:t>
          </a:r>
        </a:p>
      </dgm:t>
    </dgm:pt>
    <dgm:pt modelId="{3B9EB9C8-D72D-47DD-BB90-CCB915457DE1}" type="parTrans" cxnId="{5ACEC7DA-B226-460E-B372-9F9A3FEA0382}">
      <dgm:prSet/>
      <dgm:spPr/>
      <dgm:t>
        <a:bodyPr/>
        <a:lstStyle/>
        <a:p>
          <a:endParaRPr lang="da-DK"/>
        </a:p>
      </dgm:t>
    </dgm:pt>
    <dgm:pt modelId="{D0DF3DB3-0A97-403F-8AF2-5F334E7290A2}" type="sibTrans" cxnId="{5ACEC7DA-B226-460E-B372-9F9A3FEA0382}">
      <dgm:prSet/>
      <dgm:spPr/>
      <dgm:t>
        <a:bodyPr/>
        <a:lstStyle/>
        <a:p>
          <a:endParaRPr lang="da-DK"/>
        </a:p>
      </dgm:t>
    </dgm:pt>
    <dgm:pt modelId="{1E28902D-0CE6-4CB8-ABC8-AF9B8A5F6462}">
      <dgm:prSet phldrT="[Tekst]" custT="1"/>
      <dgm:spPr/>
      <dgm:t>
        <a:bodyPr/>
        <a:lstStyle/>
        <a:p>
          <a:r>
            <a:rPr lang="da-DK" sz="2000" dirty="0"/>
            <a:t>Et historisk- kritisk bibelsyn </a:t>
          </a:r>
        </a:p>
      </dgm:t>
    </dgm:pt>
    <dgm:pt modelId="{7218A350-773A-499E-A28A-5EACBCA7FF29}" type="parTrans" cxnId="{919EA047-0089-4983-8F82-832C81033F1E}">
      <dgm:prSet/>
      <dgm:spPr/>
      <dgm:t>
        <a:bodyPr/>
        <a:lstStyle/>
        <a:p>
          <a:endParaRPr lang="da-DK"/>
        </a:p>
      </dgm:t>
    </dgm:pt>
    <dgm:pt modelId="{89CC8557-E642-43AE-B728-E8BE14E47694}" type="sibTrans" cxnId="{919EA047-0089-4983-8F82-832C81033F1E}">
      <dgm:prSet/>
      <dgm:spPr/>
      <dgm:t>
        <a:bodyPr/>
        <a:lstStyle/>
        <a:p>
          <a:endParaRPr lang="da-DK"/>
        </a:p>
      </dgm:t>
    </dgm:pt>
    <dgm:pt modelId="{85174D07-8E8C-465E-AE79-010ADBEBC5C3}">
      <dgm:prSet phldrT="[Tekst]" custT="1"/>
      <dgm:spPr/>
      <dgm:t>
        <a:bodyPr/>
        <a:lstStyle/>
        <a:p>
          <a:r>
            <a:rPr lang="da-DK" sz="2000" dirty="0"/>
            <a:t>Det </a:t>
          </a:r>
          <a:r>
            <a:rPr lang="da-DK" sz="2000" dirty="0" err="1"/>
            <a:t>konser-vative</a:t>
          </a:r>
          <a:r>
            <a:rPr lang="da-DK" sz="2000" dirty="0"/>
            <a:t>/ ortodokse  bibelsyn </a:t>
          </a:r>
        </a:p>
      </dgm:t>
    </dgm:pt>
    <dgm:pt modelId="{B0F0182B-0D2A-45E1-9FCA-D7EBD881ECA1}" type="parTrans" cxnId="{6CE40045-0ED3-4262-BC3C-CD334A971C9B}">
      <dgm:prSet/>
      <dgm:spPr/>
      <dgm:t>
        <a:bodyPr/>
        <a:lstStyle/>
        <a:p>
          <a:endParaRPr lang="da-DK"/>
        </a:p>
      </dgm:t>
    </dgm:pt>
    <dgm:pt modelId="{1A629CE0-567F-4187-988D-B91E798C4A07}" type="sibTrans" cxnId="{6CE40045-0ED3-4262-BC3C-CD334A971C9B}">
      <dgm:prSet/>
      <dgm:spPr/>
      <dgm:t>
        <a:bodyPr/>
        <a:lstStyle/>
        <a:p>
          <a:endParaRPr lang="da-DK"/>
        </a:p>
      </dgm:t>
    </dgm:pt>
    <dgm:pt modelId="{5A5C7561-AFF4-498B-B745-8A8DF012680D}">
      <dgm:prSet custT="1"/>
      <dgm:spPr/>
      <dgm:t>
        <a:bodyPr/>
        <a:lstStyle/>
        <a:p>
          <a:r>
            <a:rPr lang="da-DK" sz="2000" dirty="0"/>
            <a:t>Det </a:t>
          </a:r>
          <a:r>
            <a:rPr lang="da-DK" sz="2000" dirty="0" err="1"/>
            <a:t>fundamen-talistiske</a:t>
          </a:r>
          <a:r>
            <a:rPr lang="da-DK" sz="2000" dirty="0"/>
            <a:t>  bibelsyn</a:t>
          </a:r>
        </a:p>
      </dgm:t>
    </dgm:pt>
    <dgm:pt modelId="{DC50F6BA-F8B7-4FCB-8E4A-91A3655C7D82}" type="parTrans" cxnId="{08701027-051D-43EF-B34F-1C44F3C235B9}">
      <dgm:prSet/>
      <dgm:spPr/>
      <dgm:t>
        <a:bodyPr/>
        <a:lstStyle/>
        <a:p>
          <a:endParaRPr lang="da-DK"/>
        </a:p>
      </dgm:t>
    </dgm:pt>
    <dgm:pt modelId="{3FF39E40-A845-40D3-87CD-75ACD6CB0172}" type="sibTrans" cxnId="{08701027-051D-43EF-B34F-1C44F3C235B9}">
      <dgm:prSet/>
      <dgm:spPr/>
      <dgm:t>
        <a:bodyPr/>
        <a:lstStyle/>
        <a:p>
          <a:endParaRPr lang="da-DK"/>
        </a:p>
      </dgm:t>
    </dgm:pt>
    <dgm:pt modelId="{1EFD3EC7-5483-4C01-94A2-4D02DD349611}">
      <dgm:prSet custT="1"/>
      <dgm:spPr/>
      <dgm:t>
        <a:bodyPr/>
        <a:lstStyle/>
        <a:p>
          <a:r>
            <a:rPr lang="da-DK" sz="2000" dirty="0"/>
            <a:t>Det narrative bibelsyn </a:t>
          </a:r>
        </a:p>
      </dgm:t>
    </dgm:pt>
    <dgm:pt modelId="{D6562C47-4E36-403F-9268-7340065ECDBC}" type="parTrans" cxnId="{B9825F61-E1CE-477F-A116-256D4DFEF382}">
      <dgm:prSet/>
      <dgm:spPr/>
      <dgm:t>
        <a:bodyPr/>
        <a:lstStyle/>
        <a:p>
          <a:endParaRPr lang="da-DK"/>
        </a:p>
      </dgm:t>
    </dgm:pt>
    <dgm:pt modelId="{A6C9E4B5-9176-4E82-8086-3BEF1D32742B}" type="sibTrans" cxnId="{B9825F61-E1CE-477F-A116-256D4DFEF382}">
      <dgm:prSet/>
      <dgm:spPr/>
      <dgm:t>
        <a:bodyPr/>
        <a:lstStyle/>
        <a:p>
          <a:endParaRPr lang="da-DK"/>
        </a:p>
      </dgm:t>
    </dgm:pt>
    <dgm:pt modelId="{5CA83328-1409-4EDD-81F1-2CF5121E78EB}" type="pres">
      <dgm:prSet presAssocID="{9977BB23-ED92-48BE-8845-43D0582E6AE2}" presName="Name0" presStyleCnt="0">
        <dgm:presLayoutVars>
          <dgm:chMax val="7"/>
          <dgm:dir/>
          <dgm:animOne val="branch"/>
        </dgm:presLayoutVars>
      </dgm:prSet>
      <dgm:spPr/>
    </dgm:pt>
    <dgm:pt modelId="{B0E10C5E-4C52-4A88-9D67-934BEDC3C416}" type="pres">
      <dgm:prSet presAssocID="{1B58AE74-385D-4DC2-9F3D-990B5A250BF6}" presName="parTx1" presStyleLbl="node1" presStyleIdx="0" presStyleCnt="5" custLinFactNeighborX="20449" custLinFactNeighborY="-26685"/>
      <dgm:spPr/>
    </dgm:pt>
    <dgm:pt modelId="{19D12CC1-94FF-4CCD-9BF2-B80BD0CC2A81}" type="pres">
      <dgm:prSet presAssocID="{1E28902D-0CE6-4CB8-ABC8-AF9B8A5F6462}" presName="parTx2" presStyleLbl="node1" presStyleIdx="1" presStyleCnt="5" custLinFactNeighborX="38765" custLinFactNeighborY="-26504"/>
      <dgm:spPr/>
    </dgm:pt>
    <dgm:pt modelId="{05BEFD6E-1BDF-489E-A2B0-F6B3CC1448ED}" type="pres">
      <dgm:prSet presAssocID="{85174D07-8E8C-465E-AE79-010ADBEBC5C3}" presName="parTx3" presStyleLbl="node1" presStyleIdx="2" presStyleCnt="5" custLinFactNeighborX="58686" custLinFactNeighborY="-28657"/>
      <dgm:spPr/>
    </dgm:pt>
    <dgm:pt modelId="{26FBBA5D-C82D-4986-88A6-0E2ED993B007}" type="pres">
      <dgm:prSet presAssocID="{5A5C7561-AFF4-498B-B745-8A8DF012680D}" presName="parTx4" presStyleLbl="node1" presStyleIdx="3" presStyleCnt="5" custLinFactNeighborX="67300" custLinFactNeighborY="-24766"/>
      <dgm:spPr/>
    </dgm:pt>
    <dgm:pt modelId="{F20274B8-5EA8-4C0D-A8B9-C7E7C3BA63CA}" type="pres">
      <dgm:prSet presAssocID="{1EFD3EC7-5483-4C01-94A2-4D02DD349611}" presName="parTx5" presStyleLbl="node1" presStyleIdx="4" presStyleCnt="5" custLinFactX="-100000" custLinFactNeighborX="-100000" custLinFactNeighborY="53475"/>
      <dgm:spPr/>
    </dgm:pt>
  </dgm:ptLst>
  <dgm:cxnLst>
    <dgm:cxn modelId="{08701027-051D-43EF-B34F-1C44F3C235B9}" srcId="{9977BB23-ED92-48BE-8845-43D0582E6AE2}" destId="{5A5C7561-AFF4-498B-B745-8A8DF012680D}" srcOrd="3" destOrd="0" parTransId="{DC50F6BA-F8B7-4FCB-8E4A-91A3655C7D82}" sibTransId="{3FF39E40-A845-40D3-87CD-75ACD6CB0172}"/>
    <dgm:cxn modelId="{E8F9342A-B12A-4624-8D42-22C88523EB27}" type="presOf" srcId="{1B58AE74-385D-4DC2-9F3D-990B5A250BF6}" destId="{B0E10C5E-4C52-4A88-9D67-934BEDC3C416}" srcOrd="0" destOrd="0" presId="urn:microsoft.com/office/officeart/2009/3/layout/SubStepProcess"/>
    <dgm:cxn modelId="{07335D2D-E77A-493A-8163-14669E7B140C}" type="presOf" srcId="{9977BB23-ED92-48BE-8845-43D0582E6AE2}" destId="{5CA83328-1409-4EDD-81F1-2CF5121E78EB}" srcOrd="0" destOrd="0" presId="urn:microsoft.com/office/officeart/2009/3/layout/SubStepProcess"/>
    <dgm:cxn modelId="{0DEAF638-1388-4681-BE8B-1C78638BB07F}" type="presOf" srcId="{5A5C7561-AFF4-498B-B745-8A8DF012680D}" destId="{26FBBA5D-C82D-4986-88A6-0E2ED993B007}" srcOrd="0" destOrd="0" presId="urn:microsoft.com/office/officeart/2009/3/layout/SubStepProcess"/>
    <dgm:cxn modelId="{6CE40045-0ED3-4262-BC3C-CD334A971C9B}" srcId="{9977BB23-ED92-48BE-8845-43D0582E6AE2}" destId="{85174D07-8E8C-465E-AE79-010ADBEBC5C3}" srcOrd="2" destOrd="0" parTransId="{B0F0182B-0D2A-45E1-9FCA-D7EBD881ECA1}" sibTransId="{1A629CE0-567F-4187-988D-B91E798C4A07}"/>
    <dgm:cxn modelId="{919EA047-0089-4983-8F82-832C81033F1E}" srcId="{9977BB23-ED92-48BE-8845-43D0582E6AE2}" destId="{1E28902D-0CE6-4CB8-ABC8-AF9B8A5F6462}" srcOrd="1" destOrd="0" parTransId="{7218A350-773A-499E-A28A-5EACBCA7FF29}" sibTransId="{89CC8557-E642-43AE-B728-E8BE14E47694}"/>
    <dgm:cxn modelId="{B9825F61-E1CE-477F-A116-256D4DFEF382}" srcId="{9977BB23-ED92-48BE-8845-43D0582E6AE2}" destId="{1EFD3EC7-5483-4C01-94A2-4D02DD349611}" srcOrd="4" destOrd="0" parTransId="{D6562C47-4E36-403F-9268-7340065ECDBC}" sibTransId="{A6C9E4B5-9176-4E82-8086-3BEF1D32742B}"/>
    <dgm:cxn modelId="{DD67D96C-00B1-4F8D-9286-326505EE4A59}" type="presOf" srcId="{1E28902D-0CE6-4CB8-ABC8-AF9B8A5F6462}" destId="{19D12CC1-94FF-4CCD-9BF2-B80BD0CC2A81}" srcOrd="0" destOrd="0" presId="urn:microsoft.com/office/officeart/2009/3/layout/SubStepProcess"/>
    <dgm:cxn modelId="{AD8A9C91-75EB-4AE9-8B17-A40B650E4329}" type="presOf" srcId="{1EFD3EC7-5483-4C01-94A2-4D02DD349611}" destId="{F20274B8-5EA8-4C0D-A8B9-C7E7C3BA63CA}" srcOrd="0" destOrd="0" presId="urn:microsoft.com/office/officeart/2009/3/layout/SubStepProcess"/>
    <dgm:cxn modelId="{5ACEC7DA-B226-460E-B372-9F9A3FEA0382}" srcId="{9977BB23-ED92-48BE-8845-43D0582E6AE2}" destId="{1B58AE74-385D-4DC2-9F3D-990B5A250BF6}" srcOrd="0" destOrd="0" parTransId="{3B9EB9C8-D72D-47DD-BB90-CCB915457DE1}" sibTransId="{D0DF3DB3-0A97-403F-8AF2-5F334E7290A2}"/>
    <dgm:cxn modelId="{2235D3F4-1C68-4D22-91AA-0777C5E4A953}" type="presOf" srcId="{85174D07-8E8C-465E-AE79-010ADBEBC5C3}" destId="{05BEFD6E-1BDF-489E-A2B0-F6B3CC1448ED}" srcOrd="0" destOrd="0" presId="urn:microsoft.com/office/officeart/2009/3/layout/SubStepProcess"/>
    <dgm:cxn modelId="{3744B136-E5A1-43E6-957E-D4803682D779}" type="presParOf" srcId="{5CA83328-1409-4EDD-81F1-2CF5121E78EB}" destId="{B0E10C5E-4C52-4A88-9D67-934BEDC3C416}" srcOrd="0" destOrd="0" presId="urn:microsoft.com/office/officeart/2009/3/layout/SubStepProcess"/>
    <dgm:cxn modelId="{5D2C219A-E8A9-4276-A769-535D740A5994}" type="presParOf" srcId="{5CA83328-1409-4EDD-81F1-2CF5121E78EB}" destId="{19D12CC1-94FF-4CCD-9BF2-B80BD0CC2A81}" srcOrd="1" destOrd="0" presId="urn:microsoft.com/office/officeart/2009/3/layout/SubStepProcess"/>
    <dgm:cxn modelId="{DA439BE9-8035-4C33-9A3D-161BC123AE2D}" type="presParOf" srcId="{5CA83328-1409-4EDD-81F1-2CF5121E78EB}" destId="{05BEFD6E-1BDF-489E-A2B0-F6B3CC1448ED}" srcOrd="2" destOrd="0" presId="urn:microsoft.com/office/officeart/2009/3/layout/SubStepProcess"/>
    <dgm:cxn modelId="{D34A0D9A-0779-4F6E-87DB-772F8644FDAA}" type="presParOf" srcId="{5CA83328-1409-4EDD-81F1-2CF5121E78EB}" destId="{26FBBA5D-C82D-4986-88A6-0E2ED993B007}" srcOrd="3" destOrd="0" presId="urn:microsoft.com/office/officeart/2009/3/layout/SubStepProcess"/>
    <dgm:cxn modelId="{17AF5522-9064-41E0-8DCA-0876A2C74EBC}" type="presParOf" srcId="{5CA83328-1409-4EDD-81F1-2CF5121E78EB}" destId="{F20274B8-5EA8-4C0D-A8B9-C7E7C3BA63CA}" srcOrd="4" destOrd="0" presId="urn:microsoft.com/office/officeart/2009/3/layout/SubSte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E10C5E-4C52-4A88-9D67-934BEDC3C416}">
      <dsp:nvSpPr>
        <dsp:cNvPr id="0" name=""/>
        <dsp:cNvSpPr/>
      </dsp:nvSpPr>
      <dsp:spPr>
        <a:xfrm>
          <a:off x="431245" y="563285"/>
          <a:ext cx="2102606" cy="2102606"/>
        </a:xfrm>
        <a:prstGeom prst="ellipse">
          <a:avLst/>
        </a:prstGeom>
        <a:solidFill>
          <a:schemeClr val="accent6">
            <a:shade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kern="1200" dirty="0"/>
            <a:t>Et </a:t>
          </a:r>
          <a:r>
            <a:rPr lang="da-DK" sz="2000" kern="1200" dirty="0" err="1"/>
            <a:t>materialis-tisk</a:t>
          </a:r>
          <a:r>
            <a:rPr lang="da-DK" sz="2000" kern="1200" dirty="0"/>
            <a:t> bibelsyn</a:t>
          </a:r>
        </a:p>
      </dsp:txBody>
      <dsp:txXfrm>
        <a:off x="739165" y="871205"/>
        <a:ext cx="1486766" cy="1486766"/>
      </dsp:txXfrm>
    </dsp:sp>
    <dsp:sp modelId="{19D12CC1-94FF-4CCD-9BF2-B80BD0CC2A81}">
      <dsp:nvSpPr>
        <dsp:cNvPr id="0" name=""/>
        <dsp:cNvSpPr/>
      </dsp:nvSpPr>
      <dsp:spPr>
        <a:xfrm>
          <a:off x="2918965" y="567090"/>
          <a:ext cx="2102606" cy="2102606"/>
        </a:xfrm>
        <a:prstGeom prst="ellipse">
          <a:avLst/>
        </a:prstGeom>
        <a:solidFill>
          <a:schemeClr val="accent6">
            <a:shade val="50000"/>
            <a:hueOff val="147370"/>
            <a:satOff val="-6442"/>
            <a:lumOff val="175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kern="1200" dirty="0"/>
            <a:t>Et historisk- kritisk bibelsyn </a:t>
          </a:r>
        </a:p>
      </dsp:txBody>
      <dsp:txXfrm>
        <a:off x="3226885" y="875010"/>
        <a:ext cx="1486766" cy="1486766"/>
      </dsp:txXfrm>
    </dsp:sp>
    <dsp:sp modelId="{05BEFD6E-1BDF-489E-A2B0-F6B3CC1448ED}">
      <dsp:nvSpPr>
        <dsp:cNvPr id="0" name=""/>
        <dsp:cNvSpPr/>
      </dsp:nvSpPr>
      <dsp:spPr>
        <a:xfrm>
          <a:off x="5440432" y="521821"/>
          <a:ext cx="2102606" cy="2102606"/>
        </a:xfrm>
        <a:prstGeom prst="ellipse">
          <a:avLst/>
        </a:prstGeom>
        <a:solidFill>
          <a:schemeClr val="accent6">
            <a:shade val="50000"/>
            <a:hueOff val="294739"/>
            <a:satOff val="-12884"/>
            <a:lumOff val="351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kern="1200" dirty="0"/>
            <a:t>Det </a:t>
          </a:r>
          <a:r>
            <a:rPr lang="da-DK" sz="2000" kern="1200" dirty="0" err="1"/>
            <a:t>konser-vative</a:t>
          </a:r>
          <a:r>
            <a:rPr lang="da-DK" sz="2000" kern="1200" dirty="0"/>
            <a:t>/ ortodokse  bibelsyn </a:t>
          </a:r>
        </a:p>
      </dsp:txBody>
      <dsp:txXfrm>
        <a:off x="5748352" y="829741"/>
        <a:ext cx="1486766" cy="1486766"/>
      </dsp:txXfrm>
    </dsp:sp>
    <dsp:sp modelId="{26FBBA5D-C82D-4986-88A6-0E2ED993B007}">
      <dsp:nvSpPr>
        <dsp:cNvPr id="0" name=""/>
        <dsp:cNvSpPr/>
      </dsp:nvSpPr>
      <dsp:spPr>
        <a:xfrm>
          <a:off x="7724157" y="603634"/>
          <a:ext cx="2102606" cy="2102606"/>
        </a:xfrm>
        <a:prstGeom prst="ellipse">
          <a:avLst/>
        </a:prstGeom>
        <a:solidFill>
          <a:schemeClr val="accent6">
            <a:shade val="50000"/>
            <a:hueOff val="294739"/>
            <a:satOff val="-12884"/>
            <a:lumOff val="35169"/>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kern="1200" dirty="0"/>
            <a:t>Det </a:t>
          </a:r>
          <a:r>
            <a:rPr lang="da-DK" sz="2000" kern="1200" dirty="0" err="1"/>
            <a:t>fundamen-talistiske</a:t>
          </a:r>
          <a:r>
            <a:rPr lang="da-DK" sz="2000" kern="1200" dirty="0"/>
            <a:t>  bibelsyn</a:t>
          </a:r>
        </a:p>
      </dsp:txBody>
      <dsp:txXfrm>
        <a:off x="8032077" y="911554"/>
        <a:ext cx="1486766" cy="1486766"/>
      </dsp:txXfrm>
    </dsp:sp>
    <dsp:sp modelId="{F20274B8-5EA8-4C0D-A8B9-C7E7C3BA63CA}">
      <dsp:nvSpPr>
        <dsp:cNvPr id="0" name=""/>
        <dsp:cNvSpPr/>
      </dsp:nvSpPr>
      <dsp:spPr>
        <a:xfrm>
          <a:off x="4206496" y="2248731"/>
          <a:ext cx="2102606" cy="2102606"/>
        </a:xfrm>
        <a:prstGeom prst="ellipse">
          <a:avLst/>
        </a:prstGeom>
        <a:solidFill>
          <a:schemeClr val="accent6">
            <a:shade val="50000"/>
            <a:hueOff val="147370"/>
            <a:satOff val="-6442"/>
            <a:lumOff val="1758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da-DK" sz="2000" kern="1200" dirty="0"/>
            <a:t>Det narrative bibelsyn </a:t>
          </a:r>
        </a:p>
      </dsp:txBody>
      <dsp:txXfrm>
        <a:off x="4514416" y="2556651"/>
        <a:ext cx="1486766" cy="1486766"/>
      </dsp:txXfrm>
    </dsp:sp>
  </dsp:spTree>
</dsp:drawing>
</file>

<file path=ppt/diagrams/layout1.xml><?xml version="1.0" encoding="utf-8"?>
<dgm:layoutDef xmlns:dgm="http://schemas.openxmlformats.org/drawingml/2006/diagram" xmlns:a="http://schemas.openxmlformats.org/drawingml/2006/main" uniqueId="urn:microsoft.com/office/officeart/2009/3/layout/SubStepProcess">
  <dgm:title val=""/>
  <dgm:desc val=""/>
  <dgm:catLst>
    <dgm:cat type="process" pri="12250"/>
  </dgm:catLst>
  <dgm:sampData>
    <dgm:dataModel>
      <dgm:ptLst>
        <dgm:pt modelId="0" type="doc"/>
        <dgm:pt modelId="1">
          <dgm:prSet phldr="1"/>
        </dgm:pt>
        <dgm:pt modelId="11">
          <dgm:prSet phldr="1"/>
        </dgm:pt>
        <dgm:pt modelId="12">
          <dgm:prSet phldr="1"/>
        </dgm:pt>
        <dgm:pt modelId="2">
          <dgm:prSet phldr="1"/>
        </dgm:pt>
        <dgm:pt modelId="3">
          <dgm:prSet phldr="1"/>
        </dgm:pt>
      </dgm:ptLst>
      <dgm:cxnLst>
        <dgm:cxn modelId="6" srcId="0" destId="1" srcOrd="0" destOrd="0"/>
        <dgm:cxn modelId="61" srcId="1" destId="11" srcOrd="0" destOrd="0"/>
        <dgm:cxn modelId="62" srcId="1" destId="12" srcOrd="1" destOrd="0"/>
        <dgm:cxn modelId="7" srcId="0" destId="2" srcOrd="0" destOrd="0"/>
        <dgm:cxn modelId="8" srcId="0" destId="3" srcOrd="0" destOrd="0"/>
      </dgm:cxnLst>
      <dgm:bg/>
      <dgm:whole/>
    </dgm:dataModel>
  </dgm:sampData>
  <dgm:styleData>
    <dgm:dataModel>
      <dgm:ptLst>
        <dgm:pt modelId="0" type="doc"/>
        <dgm:pt modelId="1">
          <dgm:prSet phldr="1"/>
        </dgm:pt>
        <dgm:pt modelId="11">
          <dgm:prSet phldr="1"/>
        </dgm:pt>
        <dgm:pt modelId="12">
          <dgm:prSet phldr="1"/>
        </dgm:pt>
        <dgm:pt modelId="2">
          <dgm:prSet phldr="1"/>
        </dgm:pt>
      </dgm:ptLst>
      <dgm:cxnLst>
        <dgm:cxn modelId="4" srcId="0" destId="1" srcOrd="0" destOrd="0"/>
        <dgm:cxn modelId="41" srcId="1" destId="11" srcOrd="0" destOrd="0"/>
        <dgm:cxn modelId="42" srcId="1" destId="12" srcOrd="1" destOrd="0"/>
        <dgm:cxn modelId="5" srcId="0" destId="2" srcOrd="0" destOrd="0"/>
      </dgm:cxnLst>
      <dgm:bg/>
      <dgm:whole/>
    </dgm:dataModel>
  </dgm:styleData>
  <dgm:clrData>
    <dgm:dataModel>
      <dgm:ptLst>
        <dgm:pt modelId="0" type="doc"/>
        <dgm:pt modelId="1">
          <dgm:prSet phldr="1"/>
        </dgm:pt>
        <dgm:pt modelId="11">
          <dgm:prSet phldr="1"/>
        </dgm:pt>
        <dgm:pt modelId="12">
          <dgm:prSet phldr="1"/>
        </dgm:pt>
        <dgm:pt modelId="2">
          <dgm:prSet phldr="1"/>
        </dgm:pt>
        <dgm:pt modelId="3">
          <dgm:prSet phldr="1"/>
        </dgm:pt>
        <dgm:pt modelId="4">
          <dgm:prSet phldr="1"/>
        </dgm:pt>
      </dgm:ptLst>
      <dgm:cxnLst>
        <dgm:cxn modelId="8" srcId="0" destId="1" srcOrd="0" destOrd="0"/>
        <dgm:cxn modelId="81" srcId="1" destId="11" srcOrd="0" destOrd="0"/>
        <dgm:cxn modelId="82" srcId="1" destId="12" srcOrd="1" destOrd="0"/>
        <dgm:cxn modelId="9" srcId="0" destId="2" srcOrd="0" destOrd="0"/>
        <dgm:cxn modelId="10" srcId="0" destId="3" srcOrd="0" destOrd="0"/>
        <dgm:cxn modelId="11" srcId="0" destId="4" srcOrd="0" destOrd="0"/>
      </dgm:cxnLst>
      <dgm:bg/>
      <dgm:whole/>
    </dgm:dataModel>
  </dgm:clrData>
  <dgm:layoutNode name="Name0">
    <dgm:varLst>
      <dgm:chMax val="7"/>
      <dgm:dir/>
      <dgm:animOne val="branch"/>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parTx1" refType="w"/>
      <dgm:constr type="w" for="ch" forName="chLin1" refType="w" refFor="ch" refForName="parTx1" fact="1.38"/>
      <dgm:constr type="h" for="ch" forName="chLin1" refType="h"/>
      <dgm:constr type="w" for="ch" forName="spPre1" refType="w" fact="0.27"/>
      <dgm:constr type="w" for="ch" forName="spPost1" refType="w" fact="0.27"/>
      <dgm:constr type="h" for="ch" forName="spPre1" refType="h"/>
      <dgm:constr type="h" for="ch" forName="spPost1" refType="h"/>
      <dgm:constr type="primFontSz" for="ch" forName="parTx1" val="65"/>
      <dgm:constr type="primFontSz" for="des" forName="desTx1" refType="primFontSz" refFor="ch" refForName="parTx1" fact="0.78"/>
      <dgm:constr type="primFontSz" for="des" forName="desTx1" op="equ"/>
      <dgm:constr type="w" for="ch" forName="parTx2" refType="w"/>
      <dgm:constr type="w" for="ch" forName="chLin2" refType="w" refFor="ch" refForName="parTx2" fact="1.38"/>
      <dgm:constr type="h" for="ch" forName="chLin2" refType="h"/>
      <dgm:constr type="w" for="ch" forName="spPre2" refType="w" fact="0.54"/>
      <dgm:constr type="w" for="ch" forName="spPost2" refType="w" fact="0.54"/>
      <dgm:constr type="h" for="ch" forName="spPre2" refType="h"/>
      <dgm:constr type="h" for="ch" forName="spPost2" refType="h"/>
      <dgm:constr type="primFontSz" for="ch" forName="parTx2" refType="primFontSz" refFor="ch" refForName="parTx1" op="equ"/>
      <dgm:constr type="primFontSz" for="des" forName="desTx2" refType="primFontSz" refFor="des" refForName="desTx1" op="equ"/>
      <dgm:constr type="w" for="ch" forName="parTx3" refType="w"/>
      <dgm:constr type="w" for="ch" forName="chLin3" refType="w" refFor="ch" refForName="parTx3" fact="1.38"/>
      <dgm:constr type="h" for="ch" forName="chLin3" refType="h"/>
      <dgm:constr type="w" for="ch" forName="spPre3" refType="w" fact="0.54"/>
      <dgm:constr type="w" for="ch" forName="spPost3" refType="w" fact="0.54"/>
      <dgm:constr type="h" for="ch" forName="spPre3" refType="h"/>
      <dgm:constr type="h" for="ch" forName="spPost3" refType="h"/>
      <dgm:constr type="primFontSz" for="ch" forName="parTx3" refType="primFontSz" refFor="ch" refForName="parTx1" op="equ"/>
      <dgm:constr type="primFontSz" for="des" forName="desTx3" refType="primFontSz" refFor="des" refForName="desTx1" op="equ"/>
      <dgm:constr type="w" for="ch" forName="parTx4" refType="w"/>
      <dgm:constr type="w" for="ch" forName="chLin4" refType="w" refFor="ch" refForName="parTx4" fact="1.38"/>
      <dgm:constr type="h" for="ch" forName="chLin4" refType="h"/>
      <dgm:constr type="w" for="ch" forName="spPre4" refType="w" fact="0.54"/>
      <dgm:constr type="w" for="ch" forName="spPost4" refType="w" fact="0.54"/>
      <dgm:constr type="h" for="ch" forName="spPre4" refType="h"/>
      <dgm:constr type="h" for="ch" forName="spPost4" refType="h"/>
      <dgm:constr type="primFontSz" for="ch" forName="parTx4" refType="primFontSz" refFor="ch" refForName="parTx1" op="equ"/>
      <dgm:constr type="primFontSz" for="des" forName="desTx4" refType="primFontSz" refFor="des" refForName="desTx1" op="equ"/>
      <dgm:constr type="w" for="ch" forName="parTx5" refType="w"/>
      <dgm:constr type="w" for="ch" forName="chLin5" refType="w" refFor="ch" refForName="parTx5" fact="1.38"/>
      <dgm:constr type="h" for="ch" forName="chLin5" refType="h"/>
      <dgm:constr type="w" for="ch" forName="spPre5" refType="w" fact="0.54"/>
      <dgm:constr type="w" for="ch" forName="spPost5" refType="w" fact="0.54"/>
      <dgm:constr type="h" for="ch" forName="spPre5" refType="h"/>
      <dgm:constr type="h" for="ch" forName="spPost5" refType="h"/>
      <dgm:constr type="primFontSz" for="ch" forName="parTx5" refType="primFontSz" refFor="ch" refForName="parTx1" op="equ"/>
      <dgm:constr type="primFontSz" for="des" forName="desTx5" refType="primFontSz" refFor="des" refForName="desTx1" op="equ"/>
      <dgm:constr type="w" for="ch" forName="parTx6" refType="w"/>
      <dgm:constr type="w" for="ch" forName="chLin6" refType="w" refFor="ch" refForName="parTx6" fact="1.38"/>
      <dgm:constr type="h" for="ch" forName="chLin6" refType="h"/>
      <dgm:constr type="w" for="ch" forName="spPre6" refType="w" fact="0.54"/>
      <dgm:constr type="w" for="ch" forName="spPost6" refType="w" fact="0.54"/>
      <dgm:constr type="h" for="ch" forName="spPre6" refType="h"/>
      <dgm:constr type="h" for="ch" forName="spPost6" refType="h"/>
      <dgm:constr type="primFontSz" for="ch" forName="parTx6" refType="primFontSz" refFor="ch" refForName="parTx1" op="equ"/>
      <dgm:constr type="primFontSz" for="des" forName="desTx6" refType="primFontSz" refFor="des" refForName="desTx1" op="equ"/>
      <dgm:constr type="w" for="ch" forName="parTx7" refType="w"/>
      <dgm:constr type="w" for="ch" forName="chLin7" refType="w" refFor="ch" refForName="parTx7" fact="1.38"/>
      <dgm:constr type="h" for="ch" forName="chLin7" refType="h"/>
      <dgm:constr type="w" for="ch" forName="spPre7" refType="w" fact="0.54"/>
      <dgm:constr type="w" for="ch" forName="spPost7" refType="w" fact="0.54"/>
      <dgm:constr type="h" for="ch" forName="spPre7" refType="h"/>
      <dgm:constr type="h" for="ch" forName="spPost7" refType="h"/>
      <dgm:constr type="primFontSz" for="ch" forName="parTx7" refType="primFontSz" refFor="ch" refForName="parTx1" op="equ"/>
      <dgm:constr type="primFontSz" for="des" forName="desTx7" refType="primFontSz" refFor="des" refForName="desTx1" op="equ"/>
    </dgm:constrLst>
    <dgm:forEach name="Name4" axis="ch" ptType="node">
      <dgm:choose name="Name5">
        <dgm:if name="Name6" axis="self" ptType="node" func="pos" op="equ" val="1">
          <dgm:layoutNode name="parTx1"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
            <dgm:if name="Name8" axis="ch" ptType="node" func="cnt" op="gte" val="1">
              <dgm:layoutNode name="spPre1">
                <dgm:alg type="sp"/>
                <dgm:shape xmlns:r="http://schemas.openxmlformats.org/officeDocument/2006/relationships" r:blip="">
                  <dgm:adjLst/>
                </dgm:shape>
              </dgm:layoutNode>
              <dgm:layoutNode name="chLin1">
                <dgm:alg type="lin">
                  <dgm:param type="linDir" val="fromT"/>
                </dgm:alg>
                <dgm:shape xmlns:r="http://schemas.openxmlformats.org/officeDocument/2006/relationships" r:blip="">
                  <dgm:adjLst/>
                </dgm:shape>
                <dgm:presOf/>
                <dgm:constrLst>
                  <dgm:constr type="w" for="ch" forName="txAndLines1" refType="w" fact="0.77"/>
                  <dgm:constr type="w" for="ch" forName="top1" refType="w" refFor="ch" refForName="txAndLines1" fact="0.78"/>
                </dgm:constrLst>
                <dgm:forEach name="Name9" axis="ch">
                  <dgm:forEach name="Name10" axis="self" ptType="parTrans">
                    <dgm:layoutNode name="Name11" styleLbl="parChTrans1D1">
                      <dgm:choose name="Name12">
                        <dgm:if name="Name13" func="var" arg="dir" op="equ" val="norm">
                          <dgm:alg type="conn">
                            <dgm:param type="dim" val="1D"/>
                            <dgm:param type="begPts" val="midR"/>
                            <dgm:param type="endSty" val="noArr"/>
                            <dgm:param type="dstNode" val="anchor1"/>
                          </dgm:alg>
                        </dgm:if>
                        <dgm:else name="Name14">
                          <dgm:alg type="conn">
                            <dgm:param type="dim" val="1D"/>
                            <dgm:param type="begPts" val="midL"/>
                            <dgm:param type="endSty" val="noArr"/>
                            <dgm:param type="srcNode" val="parTx1"/>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 axis="self" ptType="node">
                    <dgm:choose name="Name16">
                      <dgm:if name="Name17" axis="par ch" ptType="node node" func="cnt" op="equ" val="1">
                        <dgm:layoutNode name="top1">
                          <dgm:alg type="sp"/>
                          <dgm:shape xmlns:r="http://schemas.openxmlformats.org/officeDocument/2006/relationships" r:blip="">
                            <dgm:adjLst/>
                          </dgm:shape>
                          <dgm:constrLst>
                            <dgm:constr type="h" refType="w" fact="0.6"/>
                          </dgm:constrLst>
                        </dgm:layoutNode>
                      </dgm:if>
                      <dgm:else name="Name18"/>
                    </dgm:choose>
                    <dgm:layoutNode name="txAndLines1">
                      <dgm:choose name="Name19">
                        <dgm:if name="Name20" func="var" arg="dir" op="equ" val="norm">
                          <dgm:alg type="lin"/>
                        </dgm:if>
                        <dgm:else name="Name21">
                          <dgm:alg type="lin">
                            <dgm:param type="linDir" val="fromR"/>
                          </dgm:alg>
                        </dgm:else>
                      </dgm:choose>
                      <dgm:shape xmlns:r="http://schemas.openxmlformats.org/officeDocument/2006/relationships" r:blip="">
                        <dgm:adjLst/>
                      </dgm:shape>
                      <dgm:presOf/>
                      <dgm:choose name="Name22">
                        <dgm:if name="Name23" axis="root ch" ptType="all node" func="cnt" op="gte" val="2">
                          <dgm:constrLst>
                            <dgm:constr type="w" for="ch" forName="anchor1" refType="w"/>
                            <dgm:constr type="w" for="ch" forName="backup1" refType="w" fact="-1"/>
                            <dgm:constr type="w" for="ch" forName="preLine1" refType="w" fact="0.11"/>
                            <dgm:constr type="w" for="ch" forName="desTx1" refType="w" fact="0.78"/>
                            <dgm:constr type="w" for="ch" forName="postLine1" refType="w" fact="0.11"/>
                          </dgm:constrLst>
                        </dgm:if>
                        <dgm:else name="Name24">
                          <dgm:constrLst>
                            <dgm:constr type="w" for="ch" forName="anchor1" refType="w" fact="0.89"/>
                            <dgm:constr type="w" for="ch" forName="backup1" refType="w" fact="-0.89"/>
                            <dgm:constr type="w" for="ch" forName="preLine1" refType="w" fact="0.11"/>
                            <dgm:constr type="w" for="ch" forName="desTx1" refType="w" fact="0.78"/>
                          </dgm:constrLst>
                        </dgm:else>
                      </dgm:choose>
                      <dgm:layoutNode name="anchor1" moveWith="desTx1">
                        <dgm:alg type="sp"/>
                        <dgm:shape xmlns:r="http://schemas.openxmlformats.org/officeDocument/2006/relationships" r:blip="">
                          <dgm:adjLst/>
                        </dgm:shape>
                      </dgm:layoutNode>
                      <dgm:layoutNode name="backup1" moveWith="desTx1">
                        <dgm:alg type="sp"/>
                        <dgm:shape xmlns:r="http://schemas.openxmlformats.org/officeDocument/2006/relationships" r:blip="">
                          <dgm:adjLst/>
                        </dgm:shape>
                      </dgm:layoutNode>
                      <dgm:layoutNode name="preLine1" styleLbl="parChTrans1D1" moveWith="desTx1">
                        <dgm:alg type="sp"/>
                        <dgm:shape xmlns:r="http://schemas.openxmlformats.org/officeDocument/2006/relationships" type="line" r:blip="">
                          <dgm:adjLst/>
                        </dgm:shape>
                        <dgm:presOf/>
                      </dgm:layoutNode>
                      <dgm:layoutNode name="desTx1"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25">
                        <dgm:if name="Name26" axis="root ch" ptType="all node" func="cnt" op="gte" val="2">
                          <dgm:layoutNode name="postLine1" styleLbl="parChTrans1D1" moveWith="desTx1">
                            <dgm:alg type="sp"/>
                            <dgm:shape xmlns:r="http://schemas.openxmlformats.org/officeDocument/2006/relationships" type="line" r:blip="">
                              <dgm:adjLst/>
                            </dgm:shape>
                            <dgm:presOf/>
                          </dgm:layoutNode>
                        </dgm:if>
                        <dgm:else name="Name27"/>
                      </dgm:choose>
                    </dgm:layoutNode>
                  </dgm:forEach>
                  <dgm:choose name="Name28">
                    <dgm:if name="Name29" axis="root ch" ptType="all node" func="cnt" op="gte" val="2">
                      <dgm:forEach name="Name30" axis="self" ptType="parTrans">
                        <dgm:layoutNode name="Name31" styleLbl="parChTrans1D1">
                          <dgm:choose name="Name32">
                            <dgm:if name="Name33" func="var" arg="dir" op="equ" val="norm">
                              <dgm:alg type="conn">
                                <dgm:param type="dim" val="1D"/>
                                <dgm:param type="begPts" val="midL"/>
                                <dgm:param type="srcNode" val="parTx2"/>
                                <dgm:param type="endSty" val="noArr"/>
                                <dgm:param type="dstNode" val="anchor1"/>
                              </dgm:alg>
                            </dgm:if>
                            <dgm:else name="Name34">
                              <dgm:alg type="conn">
                                <dgm:param type="dim" val="1D"/>
                                <dgm:param type="begPts" val="midR"/>
                                <dgm:param type="endSty" val="noArr"/>
                                <dgm:param type="srcNode" val="parTx2"/>
                                <dgm:param type="dstNode" val="anchor1"/>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35"/>
                  </dgm:choose>
                </dgm:forEach>
              </dgm:layoutNode>
              <dgm:choose name="Name36">
                <dgm:if name="Name37" axis="root ch" ptType="all node" func="cnt" op="gte" val="2">
                  <dgm:layoutNode name="spPost1">
                    <dgm:alg type="sp"/>
                    <dgm:shape xmlns:r="http://schemas.openxmlformats.org/officeDocument/2006/relationships" r:blip="">
                      <dgm:adjLst/>
                    </dgm:shape>
                  </dgm:layoutNode>
                </dgm:if>
                <dgm:else name="Name38"/>
              </dgm:choose>
            </dgm:if>
            <dgm:else name="Name39"/>
          </dgm:choose>
        </dgm:if>
        <dgm:if name="Name40" axis="self" ptType="node" func="pos" op="equ" val="2">
          <dgm:layoutNode name="parTx2"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41">
            <dgm:if name="Name42" axis="ch" ptType="node" func="cnt" op="gte" val="1">
              <dgm:layoutNode name="spPre2">
                <dgm:alg type="sp"/>
                <dgm:shape xmlns:r="http://schemas.openxmlformats.org/officeDocument/2006/relationships" r:blip="">
                  <dgm:adjLst/>
                </dgm:shape>
              </dgm:layoutNode>
              <dgm:layoutNode name="chLin2">
                <dgm:alg type="lin">
                  <dgm:param type="linDir" val="fromT"/>
                </dgm:alg>
                <dgm:shape xmlns:r="http://schemas.openxmlformats.org/officeDocument/2006/relationships" r:blip="">
                  <dgm:adjLst/>
                </dgm:shape>
                <dgm:presOf/>
                <dgm:constrLst>
                  <dgm:constr type="w" for="ch" forName="txAndLines2" refType="w" fact="0.77"/>
                  <dgm:constr type="w" for="ch" forName="top2" refType="w" refFor="ch" refForName="txAndLines2" fact="0.78"/>
                </dgm:constrLst>
                <dgm:forEach name="Name43" axis="ch">
                  <dgm:forEach name="Name44" axis="self" ptType="parTrans">
                    <dgm:layoutNode name="Name45" styleLbl="parChTrans1D1">
                      <dgm:choose name="Name46">
                        <dgm:if name="Name47" func="var" arg="dir" op="equ" val="norm">
                          <dgm:alg type="conn">
                            <dgm:param type="dim" val="1D"/>
                            <dgm:param type="begPts" val="midR"/>
                            <dgm:param type="endSty" val="noArr"/>
                            <dgm:param type="dstNode" val="anchor2"/>
                          </dgm:alg>
                        </dgm:if>
                        <dgm:else name="Name48">
                          <dgm:alg type="conn">
                            <dgm:param type="dim" val="1D"/>
                            <dgm:param type="begPts" val="midL"/>
                            <dgm:param type="endSty" val="noArr"/>
                            <dgm:param type="srcNode" val="parTx2"/>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49" axis="self" ptType="node">
                    <dgm:choose name="Name50">
                      <dgm:if name="Name51" axis="par ch" ptType="node node" func="cnt" op="equ" val="1">
                        <dgm:layoutNode name="top2">
                          <dgm:alg type="sp"/>
                          <dgm:shape xmlns:r="http://schemas.openxmlformats.org/officeDocument/2006/relationships" r:blip="">
                            <dgm:adjLst/>
                          </dgm:shape>
                          <dgm:constrLst>
                            <dgm:constr type="h" refType="w" fact="0.6"/>
                          </dgm:constrLst>
                        </dgm:layoutNode>
                      </dgm:if>
                      <dgm:else name="Name52"/>
                    </dgm:choose>
                    <dgm:layoutNode name="txAndLines2">
                      <dgm:choose name="Name53">
                        <dgm:if name="Name54" func="var" arg="dir" op="equ" val="norm">
                          <dgm:alg type="lin"/>
                        </dgm:if>
                        <dgm:else name="Name55">
                          <dgm:alg type="lin">
                            <dgm:param type="linDir" val="fromR"/>
                          </dgm:alg>
                        </dgm:else>
                      </dgm:choose>
                      <dgm:shape xmlns:r="http://schemas.openxmlformats.org/officeDocument/2006/relationships" r:blip="">
                        <dgm:adjLst/>
                      </dgm:shape>
                      <dgm:presOf/>
                      <dgm:choose name="Name56">
                        <dgm:if name="Name57" axis="root ch" ptType="all node" func="cnt" op="gte" val="3">
                          <dgm:constrLst>
                            <dgm:constr type="w" for="ch" forName="anchor2" refType="w"/>
                            <dgm:constr type="w" for="ch" forName="backup2" refType="w" fact="-1"/>
                            <dgm:constr type="w" for="ch" forName="preLine2" refType="w" fact="0.11"/>
                            <dgm:constr type="w" for="ch" forName="desTx2" refType="w" fact="0.78"/>
                            <dgm:constr type="w" for="ch" forName="postLine2" refType="w" fact="0.11"/>
                          </dgm:constrLst>
                        </dgm:if>
                        <dgm:else name="Name58">
                          <dgm:constrLst>
                            <dgm:constr type="w" for="ch" forName="anchor2" refType="w" fact="0.89"/>
                            <dgm:constr type="w" for="ch" forName="backup2" refType="w" fact="-0.89"/>
                            <dgm:constr type="w" for="ch" forName="preLine2" refType="w" fact="0.11"/>
                            <dgm:constr type="w" for="ch" forName="desTx2" refType="w" fact="0.78"/>
                          </dgm:constrLst>
                        </dgm:else>
                      </dgm:choose>
                      <dgm:layoutNode name="anchor2" moveWith="desTx2">
                        <dgm:alg type="sp"/>
                        <dgm:shape xmlns:r="http://schemas.openxmlformats.org/officeDocument/2006/relationships" r:blip="">
                          <dgm:adjLst/>
                        </dgm:shape>
                      </dgm:layoutNode>
                      <dgm:layoutNode name="backup2" moveWith="desTx2">
                        <dgm:alg type="sp"/>
                        <dgm:shape xmlns:r="http://schemas.openxmlformats.org/officeDocument/2006/relationships" r:blip="">
                          <dgm:adjLst/>
                        </dgm:shape>
                      </dgm:layoutNode>
                      <dgm:layoutNode name="preLine2" styleLbl="parChTrans1D1" moveWith="desTx2">
                        <dgm:alg type="sp"/>
                        <dgm:shape xmlns:r="http://schemas.openxmlformats.org/officeDocument/2006/relationships" type="line" r:blip="">
                          <dgm:adjLst/>
                        </dgm:shape>
                        <dgm:presOf/>
                      </dgm:layoutNode>
                      <dgm:layoutNode name="desTx2"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59">
                        <dgm:if name="Name60" axis="root ch" ptType="all node" func="cnt" op="gte" val="3">
                          <dgm:layoutNode name="postLine2" styleLbl="parChTrans1D1" moveWith="desTx2">
                            <dgm:alg type="sp"/>
                            <dgm:shape xmlns:r="http://schemas.openxmlformats.org/officeDocument/2006/relationships" type="line" r:blip="">
                              <dgm:adjLst/>
                            </dgm:shape>
                            <dgm:presOf/>
                          </dgm:layoutNode>
                        </dgm:if>
                        <dgm:else name="Name61"/>
                      </dgm:choose>
                    </dgm:layoutNode>
                  </dgm:forEach>
                  <dgm:choose name="Name62">
                    <dgm:if name="Name63" axis="root ch" ptType="all node" func="cnt" op="gte" val="3">
                      <dgm:forEach name="Name64" axis="self" ptType="parTrans">
                        <dgm:layoutNode name="Name65" styleLbl="parChTrans1D1">
                          <dgm:choose name="Name66">
                            <dgm:if name="Name67" func="var" arg="dir" op="equ" val="norm">
                              <dgm:alg type="conn">
                                <dgm:param type="dim" val="1D"/>
                                <dgm:param type="begPts" val="midL"/>
                                <dgm:param type="srcNode" val="parTx3"/>
                                <dgm:param type="endSty" val="noArr"/>
                                <dgm:param type="dstNode" val="anchor2"/>
                              </dgm:alg>
                            </dgm:if>
                            <dgm:else name="Name68">
                              <dgm:alg type="conn">
                                <dgm:param type="dim" val="1D"/>
                                <dgm:param type="begPts" val="midR"/>
                                <dgm:param type="endSty" val="noArr"/>
                                <dgm:param type="srcNode" val="parTx3"/>
                                <dgm:param type="dstNode" val="anchor2"/>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69"/>
                  </dgm:choose>
                </dgm:forEach>
              </dgm:layoutNode>
              <dgm:choose name="Name70">
                <dgm:if name="Name71" axis="root ch" ptType="all node" func="cnt" op="gte" val="3">
                  <dgm:layoutNode name="spPost2">
                    <dgm:alg type="sp"/>
                    <dgm:shape xmlns:r="http://schemas.openxmlformats.org/officeDocument/2006/relationships" r:blip="">
                      <dgm:adjLst/>
                    </dgm:shape>
                  </dgm:layoutNode>
                </dgm:if>
                <dgm:else name="Name72"/>
              </dgm:choose>
            </dgm:if>
            <dgm:else name="Name73"/>
          </dgm:choose>
        </dgm:if>
        <dgm:if name="Name74" axis="self" ptType="node" func="pos" op="equ" val="3">
          <dgm:layoutNode name="parTx3"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75">
            <dgm:if name="Name76" axis="ch" ptType="node" func="cnt" op="gte" val="1">
              <dgm:layoutNode name="spPre3">
                <dgm:alg type="sp"/>
                <dgm:shape xmlns:r="http://schemas.openxmlformats.org/officeDocument/2006/relationships" r:blip="">
                  <dgm:adjLst/>
                </dgm:shape>
              </dgm:layoutNode>
              <dgm:layoutNode name="chLin3">
                <dgm:alg type="lin">
                  <dgm:param type="linDir" val="fromT"/>
                </dgm:alg>
                <dgm:shape xmlns:r="http://schemas.openxmlformats.org/officeDocument/2006/relationships" r:blip="">
                  <dgm:adjLst/>
                </dgm:shape>
                <dgm:presOf/>
                <dgm:constrLst>
                  <dgm:constr type="w" for="ch" forName="txAndLines3" refType="w" fact="0.77"/>
                  <dgm:constr type="w" for="ch" forName="top3" refType="w" refFor="ch" refForName="txAndLines3" fact="0.78"/>
                </dgm:constrLst>
                <dgm:forEach name="Name77" axis="ch">
                  <dgm:forEach name="Name78" axis="self" ptType="parTrans">
                    <dgm:layoutNode name="Name79" styleLbl="parChTrans1D1">
                      <dgm:choose name="Name80">
                        <dgm:if name="Name81" func="var" arg="dir" op="equ" val="norm">
                          <dgm:alg type="conn">
                            <dgm:param type="dim" val="1D"/>
                            <dgm:param type="begPts" val="midR"/>
                            <dgm:param type="endSty" val="noArr"/>
                            <dgm:param type="dstNode" val="anchor3"/>
                          </dgm:alg>
                        </dgm:if>
                        <dgm:else name="Name82">
                          <dgm:alg type="conn">
                            <dgm:param type="dim" val="1D"/>
                            <dgm:param type="begPts" val="midL"/>
                            <dgm:param type="endSty" val="noArr"/>
                            <dgm:param type="srcNode" val="parTx3"/>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83" axis="self" ptType="node">
                    <dgm:choose name="Name84">
                      <dgm:if name="Name85" axis="par ch" ptType="node node" func="cnt" op="equ" val="1">
                        <dgm:layoutNode name="top3">
                          <dgm:alg type="sp"/>
                          <dgm:shape xmlns:r="http://schemas.openxmlformats.org/officeDocument/2006/relationships" r:blip="">
                            <dgm:adjLst/>
                          </dgm:shape>
                          <dgm:constrLst>
                            <dgm:constr type="h" refType="w" fact="0.6"/>
                          </dgm:constrLst>
                        </dgm:layoutNode>
                      </dgm:if>
                      <dgm:else name="Name86"/>
                    </dgm:choose>
                    <dgm:layoutNode name="txAndLines3">
                      <dgm:choose name="Name87">
                        <dgm:if name="Name88" func="var" arg="dir" op="equ" val="norm">
                          <dgm:alg type="lin"/>
                        </dgm:if>
                        <dgm:else name="Name89">
                          <dgm:alg type="lin">
                            <dgm:param type="linDir" val="fromR"/>
                          </dgm:alg>
                        </dgm:else>
                      </dgm:choose>
                      <dgm:shape xmlns:r="http://schemas.openxmlformats.org/officeDocument/2006/relationships" r:blip="">
                        <dgm:adjLst/>
                      </dgm:shape>
                      <dgm:presOf/>
                      <dgm:choose name="Name90">
                        <dgm:if name="Name91" axis="root ch" ptType="all node" func="cnt" op="gte" val="4">
                          <dgm:constrLst>
                            <dgm:constr type="w" for="ch" forName="anchor3" refType="w"/>
                            <dgm:constr type="w" for="ch" forName="backup3" refType="w" fact="-1"/>
                            <dgm:constr type="w" for="ch" forName="preLine3" refType="w" fact="0.11"/>
                            <dgm:constr type="w" for="ch" forName="desTx3" refType="w" fact="0.78"/>
                            <dgm:constr type="w" for="ch" forName="postLine3" refType="w" fact="0.11"/>
                          </dgm:constrLst>
                        </dgm:if>
                        <dgm:else name="Name92">
                          <dgm:constrLst>
                            <dgm:constr type="w" for="ch" forName="anchor3" refType="w" fact="0.89"/>
                            <dgm:constr type="w" for="ch" forName="backup3" refType="w" fact="-0.89"/>
                            <dgm:constr type="w" for="ch" forName="preLine3" refType="w" fact="0.11"/>
                            <dgm:constr type="w" for="ch" forName="desTx3" refType="w" fact="0.78"/>
                          </dgm:constrLst>
                        </dgm:else>
                      </dgm:choose>
                      <dgm:layoutNode name="anchor3" moveWith="desTx3">
                        <dgm:alg type="sp"/>
                        <dgm:shape xmlns:r="http://schemas.openxmlformats.org/officeDocument/2006/relationships" r:blip="">
                          <dgm:adjLst/>
                        </dgm:shape>
                      </dgm:layoutNode>
                      <dgm:layoutNode name="backup3" moveWith="desTx3">
                        <dgm:alg type="sp"/>
                        <dgm:shape xmlns:r="http://schemas.openxmlformats.org/officeDocument/2006/relationships" r:blip="">
                          <dgm:adjLst/>
                        </dgm:shape>
                      </dgm:layoutNode>
                      <dgm:layoutNode name="preLine3" styleLbl="parChTrans1D1" moveWith="desTx3">
                        <dgm:alg type="sp"/>
                        <dgm:shape xmlns:r="http://schemas.openxmlformats.org/officeDocument/2006/relationships" type="line" r:blip="">
                          <dgm:adjLst/>
                        </dgm:shape>
                        <dgm:presOf/>
                      </dgm:layoutNode>
                      <dgm:layoutNode name="desTx3"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93">
                        <dgm:if name="Name94" axis="root ch" ptType="all node" func="cnt" op="gte" val="4">
                          <dgm:layoutNode name="postLine3" styleLbl="parChTrans1D1" moveWith="desTx3">
                            <dgm:alg type="sp"/>
                            <dgm:shape xmlns:r="http://schemas.openxmlformats.org/officeDocument/2006/relationships" type="line" r:blip="">
                              <dgm:adjLst/>
                            </dgm:shape>
                            <dgm:presOf/>
                          </dgm:layoutNode>
                        </dgm:if>
                        <dgm:else name="Name95"/>
                      </dgm:choose>
                    </dgm:layoutNode>
                  </dgm:forEach>
                  <dgm:choose name="Name96">
                    <dgm:if name="Name97" axis="root ch" ptType="all node" func="cnt" op="gte" val="4">
                      <dgm:forEach name="Name98" axis="self" ptType="parTrans">
                        <dgm:layoutNode name="Name99" styleLbl="parChTrans1D1">
                          <dgm:choose name="Name100">
                            <dgm:if name="Name101" func="var" arg="dir" op="equ" val="norm">
                              <dgm:alg type="conn">
                                <dgm:param type="dim" val="1D"/>
                                <dgm:param type="begPts" val="midL"/>
                                <dgm:param type="srcNode" val="parTx4"/>
                                <dgm:param type="endSty" val="noArr"/>
                                <dgm:param type="dstNode" val="anchor3"/>
                              </dgm:alg>
                            </dgm:if>
                            <dgm:else name="Name102">
                              <dgm:alg type="conn">
                                <dgm:param type="dim" val="1D"/>
                                <dgm:param type="begPts" val="midR"/>
                                <dgm:param type="endSty" val="noArr"/>
                                <dgm:param type="srcNode" val="parTx4"/>
                                <dgm:param type="dstNode" val="anchor3"/>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03"/>
                  </dgm:choose>
                </dgm:forEach>
              </dgm:layoutNode>
              <dgm:choose name="Name104">
                <dgm:if name="Name105" axis="root ch" ptType="all node" func="cnt" op="gte" val="4">
                  <dgm:layoutNode name="spPost3">
                    <dgm:alg type="sp"/>
                    <dgm:shape xmlns:r="http://schemas.openxmlformats.org/officeDocument/2006/relationships" r:blip="">
                      <dgm:adjLst/>
                    </dgm:shape>
                  </dgm:layoutNode>
                </dgm:if>
                <dgm:else name="Name106"/>
              </dgm:choose>
            </dgm:if>
            <dgm:else name="Name107"/>
          </dgm:choose>
        </dgm:if>
        <dgm:if name="Name108" axis="self" ptType="node" func="pos" op="equ" val="4">
          <dgm:layoutNode name="parTx4"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09">
            <dgm:if name="Name110" axis="ch" ptType="node" func="cnt" op="gte" val="1">
              <dgm:layoutNode name="spPre4">
                <dgm:alg type="sp"/>
                <dgm:shape xmlns:r="http://schemas.openxmlformats.org/officeDocument/2006/relationships" r:blip="">
                  <dgm:adjLst/>
                </dgm:shape>
              </dgm:layoutNode>
              <dgm:layoutNode name="chLin4">
                <dgm:alg type="lin">
                  <dgm:param type="linDir" val="fromT"/>
                </dgm:alg>
                <dgm:shape xmlns:r="http://schemas.openxmlformats.org/officeDocument/2006/relationships" r:blip="">
                  <dgm:adjLst/>
                </dgm:shape>
                <dgm:presOf/>
                <dgm:constrLst>
                  <dgm:constr type="w" for="ch" forName="txAndLines4" refType="w" fact="0.77"/>
                  <dgm:constr type="w" for="ch" forName="top4" refType="w" refFor="ch" refForName="txAndLines4" fact="0.78"/>
                </dgm:constrLst>
                <dgm:forEach name="Name111" axis="ch">
                  <dgm:forEach name="Name112" axis="self" ptType="parTrans">
                    <dgm:layoutNode name="Name113" styleLbl="parChTrans1D1">
                      <dgm:choose name="Name114">
                        <dgm:if name="Name115" func="var" arg="dir" op="equ" val="norm">
                          <dgm:alg type="conn">
                            <dgm:param type="dim" val="1D"/>
                            <dgm:param type="begPts" val="midR"/>
                            <dgm:param type="endSty" val="noArr"/>
                            <dgm:param type="dstNode" val="anchor4"/>
                          </dgm:alg>
                        </dgm:if>
                        <dgm:else name="Name116">
                          <dgm:alg type="conn">
                            <dgm:param type="dim" val="1D"/>
                            <dgm:param type="begPts" val="midL"/>
                            <dgm:param type="endSty" val="noArr"/>
                            <dgm:param type="srcNode" val="parTx4"/>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17" axis="self" ptType="node">
                    <dgm:choose name="Name118">
                      <dgm:if name="Name119" axis="par ch" ptType="node node" func="cnt" op="equ" val="1">
                        <dgm:layoutNode name="top4">
                          <dgm:alg type="sp"/>
                          <dgm:shape xmlns:r="http://schemas.openxmlformats.org/officeDocument/2006/relationships" r:blip="">
                            <dgm:adjLst/>
                          </dgm:shape>
                          <dgm:constrLst>
                            <dgm:constr type="h" refType="w" fact="0.6"/>
                          </dgm:constrLst>
                        </dgm:layoutNode>
                      </dgm:if>
                      <dgm:else name="Name120"/>
                    </dgm:choose>
                    <dgm:layoutNode name="txAndLines4">
                      <dgm:choose name="Name121">
                        <dgm:if name="Name122" func="var" arg="dir" op="equ" val="norm">
                          <dgm:alg type="lin"/>
                        </dgm:if>
                        <dgm:else name="Name123">
                          <dgm:alg type="lin">
                            <dgm:param type="linDir" val="fromR"/>
                          </dgm:alg>
                        </dgm:else>
                      </dgm:choose>
                      <dgm:shape xmlns:r="http://schemas.openxmlformats.org/officeDocument/2006/relationships" r:blip="">
                        <dgm:adjLst/>
                      </dgm:shape>
                      <dgm:presOf/>
                      <dgm:choose name="Name124">
                        <dgm:if name="Name125" axis="root ch" ptType="all node" func="cnt" op="gte" val="5">
                          <dgm:constrLst>
                            <dgm:constr type="w" for="ch" forName="anchor4" refType="w"/>
                            <dgm:constr type="w" for="ch" forName="backup4" refType="w" fact="-1"/>
                            <dgm:constr type="w" for="ch" forName="preLine4" refType="w" fact="0.11"/>
                            <dgm:constr type="w" for="ch" forName="desTx4" refType="w" fact="0.78"/>
                            <dgm:constr type="w" for="ch" forName="postLine4" refType="w" fact="0.11"/>
                          </dgm:constrLst>
                        </dgm:if>
                        <dgm:else name="Name126">
                          <dgm:constrLst>
                            <dgm:constr type="w" for="ch" forName="anchor4" refType="w" fact="0.89"/>
                            <dgm:constr type="w" for="ch" forName="backup4" refType="w" fact="-0.89"/>
                            <dgm:constr type="w" for="ch" forName="preLine4" refType="w" fact="0.11"/>
                            <dgm:constr type="w" for="ch" forName="desTx4" refType="w" fact="0.78"/>
                          </dgm:constrLst>
                        </dgm:else>
                      </dgm:choose>
                      <dgm:layoutNode name="anchor4" moveWith="desTx4">
                        <dgm:alg type="sp"/>
                        <dgm:shape xmlns:r="http://schemas.openxmlformats.org/officeDocument/2006/relationships" r:blip="">
                          <dgm:adjLst/>
                        </dgm:shape>
                      </dgm:layoutNode>
                      <dgm:layoutNode name="backup4" moveWith="desTx4">
                        <dgm:alg type="sp"/>
                        <dgm:shape xmlns:r="http://schemas.openxmlformats.org/officeDocument/2006/relationships" r:blip="">
                          <dgm:adjLst/>
                        </dgm:shape>
                      </dgm:layoutNode>
                      <dgm:layoutNode name="preLine4" styleLbl="parChTrans1D1" moveWith="desTx4">
                        <dgm:alg type="sp"/>
                        <dgm:shape xmlns:r="http://schemas.openxmlformats.org/officeDocument/2006/relationships" type="line" r:blip="">
                          <dgm:adjLst/>
                        </dgm:shape>
                        <dgm:presOf/>
                      </dgm:layoutNode>
                      <dgm:layoutNode name="desTx4"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27">
                        <dgm:if name="Name128" axis="root ch" ptType="all node" func="cnt" op="gte" val="5">
                          <dgm:layoutNode name="postLine4" styleLbl="parChTrans1D1" moveWith="desTx4">
                            <dgm:alg type="sp"/>
                            <dgm:shape xmlns:r="http://schemas.openxmlformats.org/officeDocument/2006/relationships" type="line" r:blip="">
                              <dgm:adjLst/>
                            </dgm:shape>
                            <dgm:presOf/>
                          </dgm:layoutNode>
                        </dgm:if>
                        <dgm:else name="Name129"/>
                      </dgm:choose>
                    </dgm:layoutNode>
                  </dgm:forEach>
                  <dgm:choose name="Name130">
                    <dgm:if name="Name131" axis="root ch" ptType="all node" func="cnt" op="gte" val="5">
                      <dgm:forEach name="Name132" axis="self" ptType="parTrans">
                        <dgm:layoutNode name="Name133" styleLbl="parChTrans1D1">
                          <dgm:choose name="Name134">
                            <dgm:if name="Name135" func="var" arg="dir" op="equ" val="norm">
                              <dgm:alg type="conn">
                                <dgm:param type="dim" val="1D"/>
                                <dgm:param type="begPts" val="midL"/>
                                <dgm:param type="srcNode" val="parTx5"/>
                                <dgm:param type="endSty" val="noArr"/>
                                <dgm:param type="dstNode" val="anchor4"/>
                              </dgm:alg>
                            </dgm:if>
                            <dgm:else name="Name136">
                              <dgm:alg type="conn">
                                <dgm:param type="dim" val="1D"/>
                                <dgm:param type="begPts" val="midR"/>
                                <dgm:param type="endSty" val="noArr"/>
                                <dgm:param type="srcNode" val="parTx5"/>
                                <dgm:param type="dstNode" val="anchor4"/>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37"/>
                  </dgm:choose>
                </dgm:forEach>
              </dgm:layoutNode>
              <dgm:choose name="Name138">
                <dgm:if name="Name139" axis="root ch" ptType="all node" func="cnt" op="gte" val="5">
                  <dgm:layoutNode name="spPost4">
                    <dgm:alg type="sp"/>
                    <dgm:shape xmlns:r="http://schemas.openxmlformats.org/officeDocument/2006/relationships" r:blip="">
                      <dgm:adjLst/>
                    </dgm:shape>
                  </dgm:layoutNode>
                </dgm:if>
                <dgm:else name="Name140"/>
              </dgm:choose>
            </dgm:if>
            <dgm:else name="Name141"/>
          </dgm:choose>
        </dgm:if>
        <dgm:if name="Name142" axis="self" ptType="node" func="pos" op="equ" val="5">
          <dgm:layoutNode name="parTx5"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43">
            <dgm:if name="Name144" axis="ch" ptType="node" func="cnt" op="gte" val="1">
              <dgm:layoutNode name="spPre5">
                <dgm:alg type="sp"/>
                <dgm:shape xmlns:r="http://schemas.openxmlformats.org/officeDocument/2006/relationships" r:blip="">
                  <dgm:adjLst/>
                </dgm:shape>
              </dgm:layoutNode>
              <dgm:layoutNode name="chLin5">
                <dgm:alg type="lin">
                  <dgm:param type="linDir" val="fromT"/>
                </dgm:alg>
                <dgm:shape xmlns:r="http://schemas.openxmlformats.org/officeDocument/2006/relationships" r:blip="">
                  <dgm:adjLst/>
                </dgm:shape>
                <dgm:presOf/>
                <dgm:constrLst>
                  <dgm:constr type="w" for="ch" forName="txAndLines5" refType="w" fact="0.77"/>
                  <dgm:constr type="w" for="ch" forName="top5" refType="w" refFor="ch" refForName="txAndLines5" fact="0.78"/>
                </dgm:constrLst>
                <dgm:forEach name="Name145" axis="ch">
                  <dgm:forEach name="Name146" axis="self" ptType="parTrans">
                    <dgm:layoutNode name="Name147" styleLbl="parChTrans1D1">
                      <dgm:choose name="Name148">
                        <dgm:if name="Name149" func="var" arg="dir" op="equ" val="norm">
                          <dgm:alg type="conn">
                            <dgm:param type="dim" val="1D"/>
                            <dgm:param type="begPts" val="midR"/>
                            <dgm:param type="endSty" val="noArr"/>
                            <dgm:param type="dstNode" val="anchor5"/>
                          </dgm:alg>
                        </dgm:if>
                        <dgm:else name="Name150">
                          <dgm:alg type="conn">
                            <dgm:param type="dim" val="1D"/>
                            <dgm:param type="begPts" val="midL"/>
                            <dgm:param type="endSty" val="noArr"/>
                            <dgm:param type="srcNode" val="parTx5"/>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51" axis="self" ptType="node">
                    <dgm:choose name="Name152">
                      <dgm:if name="Name153" axis="par ch" ptType="node node" func="cnt" op="equ" val="1">
                        <dgm:layoutNode name="top5">
                          <dgm:alg type="sp"/>
                          <dgm:shape xmlns:r="http://schemas.openxmlformats.org/officeDocument/2006/relationships" r:blip="">
                            <dgm:adjLst/>
                          </dgm:shape>
                          <dgm:constrLst>
                            <dgm:constr type="h" refType="w" fact="0.6"/>
                          </dgm:constrLst>
                        </dgm:layoutNode>
                      </dgm:if>
                      <dgm:else name="Name154"/>
                    </dgm:choose>
                    <dgm:layoutNode name="txAndLines5">
                      <dgm:choose name="Name155">
                        <dgm:if name="Name156" func="var" arg="dir" op="equ" val="norm">
                          <dgm:alg type="lin"/>
                        </dgm:if>
                        <dgm:else name="Name157">
                          <dgm:alg type="lin">
                            <dgm:param type="linDir" val="fromR"/>
                          </dgm:alg>
                        </dgm:else>
                      </dgm:choose>
                      <dgm:shape xmlns:r="http://schemas.openxmlformats.org/officeDocument/2006/relationships" r:blip="">
                        <dgm:adjLst/>
                      </dgm:shape>
                      <dgm:presOf/>
                      <dgm:choose name="Name158">
                        <dgm:if name="Name159" axis="root ch" ptType="all node" func="cnt" op="gte" val="6">
                          <dgm:constrLst>
                            <dgm:constr type="w" for="ch" forName="anchor5" refType="w"/>
                            <dgm:constr type="w" for="ch" forName="backup5" refType="w" fact="-1"/>
                            <dgm:constr type="w" for="ch" forName="preLine5" refType="w" fact="0.11"/>
                            <dgm:constr type="w" for="ch" forName="desTx5" refType="w" fact="0.78"/>
                            <dgm:constr type="w" for="ch" forName="postLine5" refType="w" fact="0.11"/>
                          </dgm:constrLst>
                        </dgm:if>
                        <dgm:else name="Name160">
                          <dgm:constrLst>
                            <dgm:constr type="w" for="ch" forName="anchor5" refType="w" fact="0.89"/>
                            <dgm:constr type="w" for="ch" forName="backup5" refType="w" fact="-0.89"/>
                            <dgm:constr type="w" for="ch" forName="preLine5" refType="w" fact="0.11"/>
                            <dgm:constr type="w" for="ch" forName="desTx5" refType="w" fact="0.78"/>
                          </dgm:constrLst>
                        </dgm:else>
                      </dgm:choose>
                      <dgm:layoutNode name="anchor5" moveWith="desTx5">
                        <dgm:alg type="sp"/>
                        <dgm:shape xmlns:r="http://schemas.openxmlformats.org/officeDocument/2006/relationships" r:blip="">
                          <dgm:adjLst/>
                        </dgm:shape>
                      </dgm:layoutNode>
                      <dgm:layoutNode name="backup5" moveWith="desTx5">
                        <dgm:alg type="sp"/>
                        <dgm:shape xmlns:r="http://schemas.openxmlformats.org/officeDocument/2006/relationships" r:blip="">
                          <dgm:adjLst/>
                        </dgm:shape>
                      </dgm:layoutNode>
                      <dgm:layoutNode name="preLine5" styleLbl="parChTrans1D1" moveWith="desTx5">
                        <dgm:alg type="sp"/>
                        <dgm:shape xmlns:r="http://schemas.openxmlformats.org/officeDocument/2006/relationships" type="line" r:blip="">
                          <dgm:adjLst/>
                        </dgm:shape>
                        <dgm:presOf/>
                      </dgm:layoutNode>
                      <dgm:layoutNode name="desTx5"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61">
                        <dgm:if name="Name162" axis="root ch" ptType="all node" func="cnt" op="gte" val="6">
                          <dgm:layoutNode name="postLine5" styleLbl="parChTrans1D1" moveWith="desTx5">
                            <dgm:alg type="sp"/>
                            <dgm:shape xmlns:r="http://schemas.openxmlformats.org/officeDocument/2006/relationships" type="line" r:blip="">
                              <dgm:adjLst/>
                            </dgm:shape>
                            <dgm:presOf/>
                          </dgm:layoutNode>
                        </dgm:if>
                        <dgm:else name="Name163"/>
                      </dgm:choose>
                    </dgm:layoutNode>
                  </dgm:forEach>
                  <dgm:choose name="Name164">
                    <dgm:if name="Name165" axis="root ch" ptType="all node" func="cnt" op="gte" val="6">
                      <dgm:forEach name="Name166" axis="self" ptType="parTrans">
                        <dgm:layoutNode name="Name167" styleLbl="parChTrans1D1">
                          <dgm:choose name="Name168">
                            <dgm:if name="Name169" func="var" arg="dir" op="equ" val="norm">
                              <dgm:alg type="conn">
                                <dgm:param type="dim" val="1D"/>
                                <dgm:param type="begPts" val="midL"/>
                                <dgm:param type="srcNode" val="parTx6"/>
                                <dgm:param type="endSty" val="noArr"/>
                                <dgm:param type="dstNode" val="anchor5"/>
                              </dgm:alg>
                            </dgm:if>
                            <dgm:else name="Name170">
                              <dgm:alg type="conn">
                                <dgm:param type="dim" val="1D"/>
                                <dgm:param type="begPts" val="midR"/>
                                <dgm:param type="endSty" val="noArr"/>
                                <dgm:param type="srcNode" val="parTx6"/>
                                <dgm:param type="dstNode" val="anchor5"/>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171"/>
                  </dgm:choose>
                </dgm:forEach>
              </dgm:layoutNode>
              <dgm:choose name="Name172">
                <dgm:if name="Name173" axis="root ch" ptType="all node" func="cnt" op="gte" val="6">
                  <dgm:layoutNode name="spPost5">
                    <dgm:alg type="sp"/>
                    <dgm:shape xmlns:r="http://schemas.openxmlformats.org/officeDocument/2006/relationships" r:blip="">
                      <dgm:adjLst/>
                    </dgm:shape>
                  </dgm:layoutNode>
                </dgm:if>
                <dgm:else name="Name174"/>
              </dgm:choose>
            </dgm:if>
            <dgm:else name="Name175"/>
          </dgm:choose>
        </dgm:if>
        <dgm:if name="Name176" axis="self" ptType="node" func="pos" op="equ" val="6">
          <dgm:layoutNode name="parTx6"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177">
            <dgm:if name="Name178" axis="ch" ptType="node" func="cnt" op="gte" val="1">
              <dgm:layoutNode name="spPre6">
                <dgm:alg type="sp"/>
                <dgm:shape xmlns:r="http://schemas.openxmlformats.org/officeDocument/2006/relationships" r:blip="">
                  <dgm:adjLst/>
                </dgm:shape>
              </dgm:layoutNode>
              <dgm:layoutNode name="chLin6">
                <dgm:alg type="lin">
                  <dgm:param type="linDir" val="fromT"/>
                </dgm:alg>
                <dgm:shape xmlns:r="http://schemas.openxmlformats.org/officeDocument/2006/relationships" r:blip="">
                  <dgm:adjLst/>
                </dgm:shape>
                <dgm:presOf/>
                <dgm:constrLst>
                  <dgm:constr type="w" for="ch" forName="txAndLines6" refType="w" fact="0.77"/>
                  <dgm:constr type="w" for="ch" forName="top6" refType="w" refFor="ch" refForName="txAndLines6" fact="0.78"/>
                </dgm:constrLst>
                <dgm:forEach name="Name179" axis="ch">
                  <dgm:forEach name="Name180" axis="self" ptType="parTrans">
                    <dgm:layoutNode name="Name181" styleLbl="parChTrans1D1">
                      <dgm:choose name="Name182">
                        <dgm:if name="Name183" func="var" arg="dir" op="equ" val="norm">
                          <dgm:alg type="conn">
                            <dgm:param type="dim" val="1D"/>
                            <dgm:param type="begPts" val="midR"/>
                            <dgm:param type="endSty" val="noArr"/>
                            <dgm:param type="dstNode" val="anchor6"/>
                          </dgm:alg>
                        </dgm:if>
                        <dgm:else name="Name184">
                          <dgm:alg type="conn">
                            <dgm:param type="dim" val="1D"/>
                            <dgm:param type="begPts" val="midL"/>
                            <dgm:param type="endSty" val="noArr"/>
                            <dgm:param type="srcNode" val="parTx6"/>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185" axis="self" ptType="node">
                    <dgm:choose name="Name186">
                      <dgm:if name="Name187" axis="par ch" ptType="node node" func="cnt" op="equ" val="1">
                        <dgm:layoutNode name="top6">
                          <dgm:alg type="sp"/>
                          <dgm:shape xmlns:r="http://schemas.openxmlformats.org/officeDocument/2006/relationships" r:blip="">
                            <dgm:adjLst/>
                          </dgm:shape>
                          <dgm:constrLst>
                            <dgm:constr type="h" refType="w" fact="0.6"/>
                          </dgm:constrLst>
                        </dgm:layoutNode>
                      </dgm:if>
                      <dgm:else name="Name188"/>
                    </dgm:choose>
                    <dgm:layoutNode name="txAndLines6">
                      <dgm:choose name="Name189">
                        <dgm:if name="Name190" func="var" arg="dir" op="equ" val="norm">
                          <dgm:alg type="lin"/>
                        </dgm:if>
                        <dgm:else name="Name191">
                          <dgm:alg type="lin">
                            <dgm:param type="linDir" val="fromR"/>
                          </dgm:alg>
                        </dgm:else>
                      </dgm:choose>
                      <dgm:shape xmlns:r="http://schemas.openxmlformats.org/officeDocument/2006/relationships" r:blip="">
                        <dgm:adjLst/>
                      </dgm:shape>
                      <dgm:presOf/>
                      <dgm:choose name="Name192">
                        <dgm:if name="Name193" axis="root ch" ptType="all node" func="cnt" op="gte" val="7">
                          <dgm:constrLst>
                            <dgm:constr type="w" for="ch" forName="anchor6" refType="w"/>
                            <dgm:constr type="w" for="ch" forName="backup6" refType="w" fact="-1"/>
                            <dgm:constr type="w" for="ch" forName="preLine6" refType="w" fact="0.11"/>
                            <dgm:constr type="w" for="ch" forName="desTx6" refType="w" fact="0.78"/>
                            <dgm:constr type="w" for="ch" forName="postLine6" refType="w" fact="0.11"/>
                          </dgm:constrLst>
                        </dgm:if>
                        <dgm:else name="Name194">
                          <dgm:constrLst>
                            <dgm:constr type="w" for="ch" forName="anchor6" refType="w" fact="0.89"/>
                            <dgm:constr type="w" for="ch" forName="backup6" refType="w" fact="-0.89"/>
                            <dgm:constr type="w" for="ch" forName="preLine6" refType="w" fact="0.11"/>
                            <dgm:constr type="w" for="ch" forName="desTx6" refType="w" fact="0.78"/>
                          </dgm:constrLst>
                        </dgm:else>
                      </dgm:choose>
                      <dgm:layoutNode name="anchor6" moveWith="desTx6">
                        <dgm:alg type="sp"/>
                        <dgm:shape xmlns:r="http://schemas.openxmlformats.org/officeDocument/2006/relationships" r:blip="">
                          <dgm:adjLst/>
                        </dgm:shape>
                      </dgm:layoutNode>
                      <dgm:layoutNode name="backup6" moveWith="desTx6">
                        <dgm:alg type="sp"/>
                        <dgm:shape xmlns:r="http://schemas.openxmlformats.org/officeDocument/2006/relationships" r:blip="">
                          <dgm:adjLst/>
                        </dgm:shape>
                      </dgm:layoutNode>
                      <dgm:layoutNode name="preLine6" styleLbl="parChTrans1D1" moveWith="desTx6">
                        <dgm:alg type="sp"/>
                        <dgm:shape xmlns:r="http://schemas.openxmlformats.org/officeDocument/2006/relationships" type="line" r:blip="">
                          <dgm:adjLst/>
                        </dgm:shape>
                        <dgm:presOf/>
                      </dgm:layoutNode>
                      <dgm:layoutNode name="desTx6"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choose name="Name195">
                        <dgm:if name="Name196" axis="root ch" ptType="all node" func="cnt" op="gte" val="7">
                          <dgm:layoutNode name="postLine6" styleLbl="parChTrans1D1" moveWith="desTx6">
                            <dgm:alg type="sp"/>
                            <dgm:shape xmlns:r="http://schemas.openxmlformats.org/officeDocument/2006/relationships" type="line" r:blip="">
                              <dgm:adjLst/>
                            </dgm:shape>
                            <dgm:presOf/>
                          </dgm:layoutNode>
                        </dgm:if>
                        <dgm:else name="Name197"/>
                      </dgm:choose>
                    </dgm:layoutNode>
                  </dgm:forEach>
                  <dgm:choose name="Name198">
                    <dgm:if name="Name199" axis="root ch" ptType="all node" func="cnt" op="gte" val="7">
                      <dgm:forEach name="Name200" axis="self" ptType="parTrans">
                        <dgm:layoutNode name="Name201" styleLbl="parChTrans1D1">
                          <dgm:choose name="Name202">
                            <dgm:if name="Name203" func="var" arg="dir" op="equ" val="norm">
                              <dgm:alg type="conn">
                                <dgm:param type="dim" val="1D"/>
                                <dgm:param type="begPts" val="midL"/>
                                <dgm:param type="srcNode" val="parTx7"/>
                                <dgm:param type="endSty" val="noArr"/>
                                <dgm:param type="dstNode" val="anchor6"/>
                              </dgm:alg>
                            </dgm:if>
                            <dgm:else name="Name204">
                              <dgm:alg type="conn">
                                <dgm:param type="dim" val="1D"/>
                                <dgm:param type="begPts" val="midR"/>
                                <dgm:param type="endSty" val="noArr"/>
                                <dgm:param type="srcNode" val="parTx7"/>
                                <dgm:param type="dstNode" val="anchor6"/>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if>
                    <dgm:else name="Name205"/>
                  </dgm:choose>
                </dgm:forEach>
              </dgm:layoutNode>
              <dgm:choose name="Name206">
                <dgm:if name="Name207" axis="root ch" ptType="all node" func="cnt" op="gte" val="7">
                  <dgm:layoutNode name="spPost6">
                    <dgm:alg type="sp"/>
                    <dgm:shape xmlns:r="http://schemas.openxmlformats.org/officeDocument/2006/relationships" r:blip="">
                      <dgm:adjLst/>
                    </dgm:shape>
                  </dgm:layoutNode>
                </dgm:if>
                <dgm:else name="Name208"/>
              </dgm:choose>
            </dgm:if>
            <dgm:else name="Name209"/>
          </dgm:choose>
        </dgm:if>
        <dgm:if name="Name210" axis="self" ptType="node" func="pos" op="equ" val="7">
          <dgm:layoutNode name="parTx7" styleLbl="node1">
            <dgm:alg type="tx"/>
            <dgm:shape xmlns:r="http://schemas.openxmlformats.org/officeDocument/2006/relationships" type="ellipse" r:blip="">
              <dgm:adjLst/>
            </dgm:shape>
            <dgm:presOf axis="self" ptType="node"/>
            <dgm:constrLst>
              <dgm:constr type="h" refType="w"/>
              <dgm:constr type="w" refType="h" op="lte"/>
              <dgm:constr type="tMarg"/>
              <dgm:constr type="bMarg"/>
              <dgm:constr type="lMarg"/>
              <dgm:constr type="rMarg"/>
            </dgm:constrLst>
            <dgm:ruleLst>
              <dgm:rule type="primFontSz" val="5" fact="NaN" max="NaN"/>
            </dgm:ruleLst>
          </dgm:layoutNode>
          <dgm:choose name="Name211">
            <dgm:if name="Name212" axis="ch" ptType="node" func="cnt" op="gte" val="1">
              <dgm:layoutNode name="spPre7">
                <dgm:alg type="sp"/>
                <dgm:shape xmlns:r="http://schemas.openxmlformats.org/officeDocument/2006/relationships" r:blip="">
                  <dgm:adjLst/>
                </dgm:shape>
              </dgm:layoutNode>
              <dgm:layoutNode name="chLin7">
                <dgm:alg type="lin">
                  <dgm:param type="linDir" val="fromT"/>
                </dgm:alg>
                <dgm:shape xmlns:r="http://schemas.openxmlformats.org/officeDocument/2006/relationships" r:blip="">
                  <dgm:adjLst/>
                </dgm:shape>
                <dgm:presOf/>
                <dgm:constrLst>
                  <dgm:constr type="w" for="ch" forName="txAndLines7" refType="w" fact="0.77"/>
                  <dgm:constr type="w" for="ch" forName="top7" refType="w" refFor="ch" refForName="txAndLines7" fact="0.78"/>
                </dgm:constrLst>
                <dgm:forEach name="Name213" axis="ch">
                  <dgm:forEach name="Name214" axis="self" ptType="parTrans">
                    <dgm:layoutNode name="Name215" styleLbl="parChTrans1D1">
                      <dgm:choose name="Name216">
                        <dgm:if name="Name217" func="var" arg="dir" op="equ" val="norm">
                          <dgm:alg type="conn">
                            <dgm:param type="dim" val="1D"/>
                            <dgm:param type="begPts" val="midR"/>
                            <dgm:param type="endSty" val="noArr"/>
                            <dgm:param type="dstNode" val="anchor7"/>
                          </dgm:alg>
                        </dgm:if>
                        <dgm:else name="Name218">
                          <dgm:alg type="conn">
                            <dgm:param type="dim" val="1D"/>
                            <dgm:param type="begPts" val="midL"/>
                            <dgm:param type="endSty" val="noArr"/>
                            <dgm:param type="srcNode" val="parTx7"/>
                            <dgm:param type="dstNode" val="anchor7"/>
                          </dgm:alg>
                        </dgm:else>
                      </dgm:choose>
                      <dgm:shape xmlns:r="http://schemas.openxmlformats.org/officeDocument/2006/relationships" type="conn" r:blip="">
                        <dgm:adjLst/>
                      </dgm:shape>
                      <dgm:presOf/>
                      <dgm:constrLst>
                        <dgm:constr type="connDist"/>
                        <dgm:constr type="begPad" refType="connDist" fact="0.11"/>
                        <dgm:constr type="endPad"/>
                      </dgm:constrLst>
                    </dgm:layoutNode>
                  </dgm:forEach>
                  <dgm:forEach name="Name219" axis="self" ptType="node">
                    <dgm:choose name="Name220">
                      <dgm:if name="Name221" axis="par ch" ptType="node node" func="cnt" op="equ" val="1">
                        <dgm:layoutNode name="top7">
                          <dgm:alg type="sp"/>
                          <dgm:shape xmlns:r="http://schemas.openxmlformats.org/officeDocument/2006/relationships" r:blip="">
                            <dgm:adjLst/>
                          </dgm:shape>
                          <dgm:constrLst>
                            <dgm:constr type="h" refType="w" fact="0.6"/>
                          </dgm:constrLst>
                        </dgm:layoutNode>
                      </dgm:if>
                      <dgm:else name="Name222"/>
                    </dgm:choose>
                    <dgm:layoutNode name="txAndLines7">
                      <dgm:choose name="Name223">
                        <dgm:if name="Name224" func="var" arg="dir" op="equ" val="norm">
                          <dgm:alg type="lin"/>
                        </dgm:if>
                        <dgm:else name="Name225">
                          <dgm:alg type="lin">
                            <dgm:param type="linDir" val="fromR"/>
                          </dgm:alg>
                        </dgm:else>
                      </dgm:choose>
                      <dgm:shape xmlns:r="http://schemas.openxmlformats.org/officeDocument/2006/relationships" r:blip="">
                        <dgm:adjLst/>
                      </dgm:shape>
                      <dgm:presOf/>
                      <dgm:constrLst>
                        <dgm:constr type="w" for="ch" forName="anchor7" refType="w" fact="0.89"/>
                        <dgm:constr type="w" for="ch" forName="backup7" refType="w" fact="-0.89"/>
                        <dgm:constr type="w" for="ch" forName="preLine7" refType="w" fact="0.11"/>
                        <dgm:constr type="w" for="ch" forName="desTx7" refType="w" fact="0.78"/>
                      </dgm:constrLst>
                      <dgm:layoutNode name="anchor7" moveWith="desTx7">
                        <dgm:alg type="sp"/>
                        <dgm:shape xmlns:r="http://schemas.openxmlformats.org/officeDocument/2006/relationships" r:blip="">
                          <dgm:adjLst/>
                        </dgm:shape>
                      </dgm:layoutNode>
                      <dgm:layoutNode name="backup7" moveWith="desTx7">
                        <dgm:alg type="sp"/>
                        <dgm:shape xmlns:r="http://schemas.openxmlformats.org/officeDocument/2006/relationships" r:blip="">
                          <dgm:adjLst/>
                        </dgm:shape>
                      </dgm:layoutNode>
                      <dgm:layoutNode name="preLine7" styleLbl="parChTrans1D1" moveWith="desTx7">
                        <dgm:alg type="sp"/>
                        <dgm:shape xmlns:r="http://schemas.openxmlformats.org/officeDocument/2006/relationships" type="line" r:blip="">
                          <dgm:adjLst/>
                        </dgm:shape>
                        <dgm:presOf/>
                      </dgm:layoutNode>
                      <dgm:layoutNode name="desTx7" styleLbl="revTx">
                        <dgm:varLst>
                          <dgm:bulletEnabled val="1"/>
                        </dgm:varLst>
                        <dgm:alg type="tx"/>
                        <dgm:shape xmlns:r="http://schemas.openxmlformats.org/officeDocument/2006/relationships" type="rect" r:blip="" hideGeom="1">
                          <dgm:adjLst/>
                        </dgm:shape>
                        <dgm:presOf axis="desOrSelf" ptType="node"/>
                        <dgm:constrLst>
                          <dgm:constr type="h" refType="w" fact="0.6"/>
                        </dgm:constrLst>
                        <dgm:ruleLst>
                          <dgm:rule type="primFontSz" val="5" fact="NaN" max="NaN"/>
                        </dgm:ruleLst>
                      </dgm:layoutNode>
                    </dgm:layoutNode>
                  </dgm:forEach>
                </dgm:forEach>
              </dgm:layoutNode>
            </dgm:if>
            <dgm:else name="Name226"/>
          </dgm:choose>
        </dgm:if>
        <dgm:else name="Name22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9831C8-EF1A-594C-A4C3-723243BD8D12}" type="datetimeFigureOut">
              <a:rPr lang="da-DK" smtClean="0"/>
              <a:t>06/05/2019</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DEF69F-A423-A74F-937C-FC8576F2EEA9}" type="slidenum">
              <a:rPr lang="da-DK" smtClean="0"/>
              <a:t>‹nr.›</a:t>
            </a:fld>
            <a:endParaRPr lang="da-DK"/>
          </a:p>
        </p:txBody>
      </p:sp>
    </p:spTree>
    <p:extLst>
      <p:ext uri="{BB962C8B-B14F-4D97-AF65-F5344CB8AC3E}">
        <p14:creationId xmlns:p14="http://schemas.microsoft.com/office/powerpoint/2010/main" val="21558715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9DEF69F-A423-A74F-937C-FC8576F2EEA9}" type="slidenum">
              <a:rPr lang="da-DK" smtClean="0"/>
              <a:t>23</a:t>
            </a:fld>
            <a:endParaRPr lang="da-DK"/>
          </a:p>
        </p:txBody>
      </p:sp>
    </p:spTree>
    <p:extLst>
      <p:ext uri="{BB962C8B-B14F-4D97-AF65-F5344CB8AC3E}">
        <p14:creationId xmlns:p14="http://schemas.microsoft.com/office/powerpoint/2010/main" val="1868440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slide">
    <p:spTree>
      <p:nvGrpSpPr>
        <p:cNvPr id="1" name=""/>
        <p:cNvGrpSpPr/>
        <p:nvPr/>
      </p:nvGrpSpPr>
      <p:grpSpPr>
        <a:xfrm>
          <a:off x="0" y="0"/>
          <a:ext cx="0" cy="0"/>
          <a:chOff x="0" y="0"/>
          <a:chExt cx="0" cy="0"/>
        </a:xfrm>
      </p:grpSpPr>
      <p:sp>
        <p:nvSpPr>
          <p:cNvPr id="7" name="Titel 1">
            <a:extLst>
              <a:ext uri="{FF2B5EF4-FFF2-40B4-BE49-F238E27FC236}">
                <a16:creationId xmlns:a16="http://schemas.microsoft.com/office/drawing/2014/main" id="{9CC10ED6-55CD-AF4D-9B4C-0BDCCDCFB28E}"/>
              </a:ext>
            </a:extLst>
          </p:cNvPr>
          <p:cNvSpPr>
            <a:spLocks noGrp="1"/>
          </p:cNvSpPr>
          <p:nvPr>
            <p:ph type="ctrTitle" idx="4294967295"/>
          </p:nvPr>
        </p:nvSpPr>
        <p:spPr>
          <a:xfrm>
            <a:off x="1474788" y="2155825"/>
            <a:ext cx="9144000" cy="2387600"/>
          </a:xfrm>
          <a:prstGeom prst="rect">
            <a:avLst/>
          </a:prstGeom>
        </p:spPr>
        <p:txBody>
          <a:bodyPr rtlCol="0">
            <a:normAutofit/>
          </a:bodyPr>
          <a:lstStyle/>
          <a:p>
            <a:r>
              <a:rPr lang="da-DK"/>
              <a:t>Klik for at redigere titeltypografien i masteren</a:t>
            </a:r>
            <a:endParaRPr lang="da-DK" dirty="0"/>
          </a:p>
        </p:txBody>
      </p:sp>
      <p:sp>
        <p:nvSpPr>
          <p:cNvPr id="3" name="Pladsholder til dato 3">
            <a:extLst>
              <a:ext uri="{FF2B5EF4-FFF2-40B4-BE49-F238E27FC236}">
                <a16:creationId xmlns:a16="http://schemas.microsoft.com/office/drawing/2014/main" id="{D895558E-D5FE-4F42-927A-D56D62F83826}"/>
              </a:ext>
            </a:extLst>
          </p:cNvPr>
          <p:cNvSpPr>
            <a:spLocks noGrp="1"/>
          </p:cNvSpPr>
          <p:nvPr>
            <p:ph type="dt" sz="half" idx="10"/>
          </p:nvPr>
        </p:nvSpPr>
        <p:spPr/>
        <p:txBody>
          <a:bodyPr/>
          <a:lstStyle>
            <a:lvl1pPr>
              <a:defRPr/>
            </a:lvl1pPr>
          </a:lstStyle>
          <a:p>
            <a:pPr>
              <a:defRPr/>
            </a:pPr>
            <a:fld id="{43EC5041-7675-534E-9EF2-E529F2036B69}" type="datetimeFigureOut">
              <a:rPr lang="da-DK"/>
              <a:pPr>
                <a:defRPr/>
              </a:pPr>
              <a:t>06/05/2019</a:t>
            </a:fld>
            <a:endParaRPr lang="da-DK"/>
          </a:p>
        </p:txBody>
      </p:sp>
      <p:sp>
        <p:nvSpPr>
          <p:cNvPr id="4" name="Pladsholder til sidefod 4">
            <a:extLst>
              <a:ext uri="{FF2B5EF4-FFF2-40B4-BE49-F238E27FC236}">
                <a16:creationId xmlns:a16="http://schemas.microsoft.com/office/drawing/2014/main" id="{BE880103-02B0-6245-BC63-B4DC0AFB232C}"/>
              </a:ext>
            </a:extLst>
          </p:cNvPr>
          <p:cNvSpPr>
            <a:spLocks noGrp="1"/>
          </p:cNvSpPr>
          <p:nvPr>
            <p:ph type="ftr" sz="quarter" idx="11"/>
          </p:nvPr>
        </p:nvSpPr>
        <p:spPr/>
        <p:txBody>
          <a:bodyPr/>
          <a:lstStyle>
            <a:lvl1pPr>
              <a:defRPr/>
            </a:lvl1pPr>
          </a:lstStyle>
          <a:p>
            <a:pPr>
              <a:defRPr/>
            </a:pPr>
            <a:endParaRPr lang="da-DK"/>
          </a:p>
        </p:txBody>
      </p:sp>
      <p:sp>
        <p:nvSpPr>
          <p:cNvPr id="5" name="Pladsholder til slidenummer 5">
            <a:extLst>
              <a:ext uri="{FF2B5EF4-FFF2-40B4-BE49-F238E27FC236}">
                <a16:creationId xmlns:a16="http://schemas.microsoft.com/office/drawing/2014/main" id="{8E7FFFCA-790E-CB43-9E3E-A199DC9C842E}"/>
              </a:ext>
            </a:extLst>
          </p:cNvPr>
          <p:cNvSpPr>
            <a:spLocks noGrp="1"/>
          </p:cNvSpPr>
          <p:nvPr>
            <p:ph type="sldNum" sz="quarter" idx="12"/>
          </p:nvPr>
        </p:nvSpPr>
        <p:spPr/>
        <p:txBody>
          <a:bodyPr/>
          <a:lstStyle>
            <a:lvl1pPr>
              <a:defRPr/>
            </a:lvl1pPr>
          </a:lstStyle>
          <a:p>
            <a:pPr>
              <a:defRPr/>
            </a:pPr>
            <a:fld id="{3D1421AF-2047-AD4A-A8A5-B739FD3FB38F}" type="slidenum">
              <a:rPr lang="da-DK"/>
              <a:pPr>
                <a:defRPr/>
              </a:pPr>
              <a:t>‹nr.›</a:t>
            </a:fld>
            <a:endParaRPr lang="da-DK"/>
          </a:p>
        </p:txBody>
      </p:sp>
    </p:spTree>
    <p:extLst>
      <p:ext uri="{BB962C8B-B14F-4D97-AF65-F5344CB8AC3E}">
        <p14:creationId xmlns:p14="http://schemas.microsoft.com/office/powerpoint/2010/main" val="28240368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illede med billedtekst">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7239A6C1-BB5A-2040-B3BE-70F65F3888E1}"/>
              </a:ext>
            </a:extLst>
          </p:cNvPr>
          <p:cNvSpPr>
            <a:spLocks noGrp="1"/>
          </p:cNvSpPr>
          <p:nvPr>
            <p:ph type="dt" sz="half" idx="10"/>
          </p:nvPr>
        </p:nvSpPr>
        <p:spPr/>
        <p:txBody>
          <a:bodyPr/>
          <a:lstStyle>
            <a:lvl1pPr>
              <a:defRPr/>
            </a:lvl1pPr>
          </a:lstStyle>
          <a:p>
            <a:pPr>
              <a:defRPr/>
            </a:pPr>
            <a:fld id="{60D809A0-C470-3340-ACE1-34FC29C738CF}" type="datetimeFigureOut">
              <a:rPr lang="da-DK"/>
              <a:pPr>
                <a:defRPr/>
              </a:pPr>
              <a:t>06/05/2019</a:t>
            </a:fld>
            <a:endParaRPr lang="da-DK"/>
          </a:p>
        </p:txBody>
      </p:sp>
      <p:sp>
        <p:nvSpPr>
          <p:cNvPr id="3" name="Pladsholder til sidefod 4">
            <a:extLst>
              <a:ext uri="{FF2B5EF4-FFF2-40B4-BE49-F238E27FC236}">
                <a16:creationId xmlns:a16="http://schemas.microsoft.com/office/drawing/2014/main" id="{FF4B3575-CA1A-564D-9E6E-43960668B0E6}"/>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03646AD9-FCF1-514F-A923-8BE7D90CD09A}"/>
              </a:ext>
            </a:extLst>
          </p:cNvPr>
          <p:cNvSpPr>
            <a:spLocks noGrp="1"/>
          </p:cNvSpPr>
          <p:nvPr>
            <p:ph type="sldNum" sz="quarter" idx="12"/>
          </p:nvPr>
        </p:nvSpPr>
        <p:spPr/>
        <p:txBody>
          <a:bodyPr/>
          <a:lstStyle>
            <a:lvl1pPr>
              <a:defRPr/>
            </a:lvl1pPr>
          </a:lstStyle>
          <a:p>
            <a:pPr>
              <a:defRPr/>
            </a:pPr>
            <a:fld id="{97961BAC-5912-8740-8F65-DB21E16731A9}" type="slidenum">
              <a:rPr lang="da-DK"/>
              <a:pPr>
                <a:defRPr/>
              </a:pPr>
              <a:t>‹nr.›</a:t>
            </a:fld>
            <a:endParaRPr lang="da-DK"/>
          </a:p>
        </p:txBody>
      </p:sp>
    </p:spTree>
    <p:extLst>
      <p:ext uri="{BB962C8B-B14F-4D97-AF65-F5344CB8AC3E}">
        <p14:creationId xmlns:p14="http://schemas.microsoft.com/office/powerpoint/2010/main" val="1486156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cxnSp>
        <p:nvCxnSpPr>
          <p:cNvPr id="4" name="Lige forbindelse 3">
            <a:extLst>
              <a:ext uri="{FF2B5EF4-FFF2-40B4-BE49-F238E27FC236}">
                <a16:creationId xmlns:a16="http://schemas.microsoft.com/office/drawing/2014/main" id="{E830E81E-AA81-B94C-8FED-4EC52667C480}"/>
              </a:ext>
            </a:extLst>
          </p:cNvPr>
          <p:cNvCxnSpPr>
            <a:cxnSpLocks/>
          </p:cNvCxnSpPr>
          <p:nvPr/>
        </p:nvCxnSpPr>
        <p:spPr>
          <a:xfrm>
            <a:off x="908050" y="4332288"/>
            <a:ext cx="10329863" cy="0"/>
          </a:xfrm>
          <a:prstGeom prst="line">
            <a:avLst/>
          </a:prstGeom>
          <a:ln w="31750">
            <a:solidFill>
              <a:schemeClr val="accent6">
                <a:lumMod val="60000"/>
                <a:lumOff val="40000"/>
              </a:schemeClr>
            </a:solidFill>
          </a:ln>
        </p:spPr>
        <p:style>
          <a:lnRef idx="1">
            <a:schemeClr val="dk1"/>
          </a:lnRef>
          <a:fillRef idx="0">
            <a:schemeClr val="dk1"/>
          </a:fillRef>
          <a:effectRef idx="0">
            <a:schemeClr val="dk1"/>
          </a:effectRef>
          <a:fontRef idx="minor">
            <a:schemeClr val="tx1"/>
          </a:fontRef>
        </p:style>
      </p:cxnSp>
      <p:sp>
        <p:nvSpPr>
          <p:cNvPr id="2" name="Titel 1">
            <a:extLst>
              <a:ext uri="{FF2B5EF4-FFF2-40B4-BE49-F238E27FC236}">
                <a16:creationId xmlns:a16="http://schemas.microsoft.com/office/drawing/2014/main" id="{E3C08C3A-EBA0-9D4C-A476-A5277C8E8923}"/>
              </a:ext>
            </a:extLst>
          </p:cNvPr>
          <p:cNvSpPr>
            <a:spLocks noGrp="1"/>
          </p:cNvSpPr>
          <p:nvPr>
            <p:ph type="title"/>
          </p:nvPr>
        </p:nvSpPr>
        <p:spPr>
          <a:xfrm>
            <a:off x="831850" y="1214081"/>
            <a:ext cx="10515600" cy="2852737"/>
          </a:xfrm>
          <a:prstGeom prst="rect">
            <a:avLst/>
          </a:prstGeom>
        </p:spPr>
        <p:txBody>
          <a:bodyPr anchor="b">
            <a:normAutofit/>
          </a:bodyPr>
          <a:lstStyle>
            <a:lvl1pPr>
              <a:defRPr sz="4400" b="1">
                <a:solidFill>
                  <a:schemeClr val="accent1">
                    <a:lumMod val="50000"/>
                  </a:schemeClr>
                </a:solidFill>
                <a:latin typeface="+mn-lt"/>
              </a:defRPr>
            </a:lvl1pPr>
          </a:lstStyle>
          <a:p>
            <a:r>
              <a:rPr lang="da-DK"/>
              <a:t>Klik for at redigere titeltypografien i masteren</a:t>
            </a:r>
            <a:endParaRPr lang="da-DK" dirty="0"/>
          </a:p>
        </p:txBody>
      </p:sp>
      <p:sp>
        <p:nvSpPr>
          <p:cNvPr id="3" name="Pladsholder til tekst 2">
            <a:extLst>
              <a:ext uri="{FF2B5EF4-FFF2-40B4-BE49-F238E27FC236}">
                <a16:creationId xmlns:a16="http://schemas.microsoft.com/office/drawing/2014/main" id="{BB78E872-26E4-CB4A-81CF-956D80A6A418}"/>
              </a:ext>
            </a:extLst>
          </p:cNvPr>
          <p:cNvSpPr>
            <a:spLocks noGrp="1"/>
          </p:cNvSpPr>
          <p:nvPr>
            <p:ph type="body" idx="1"/>
          </p:nvPr>
        </p:nvSpPr>
        <p:spPr>
          <a:xfrm>
            <a:off x="831850" y="4589463"/>
            <a:ext cx="10515600" cy="1500187"/>
          </a:xfrm>
          <a:prstGeom prst="rect">
            <a:avLst/>
          </a:prstGeom>
        </p:spPr>
        <p:txBody>
          <a:bodyPr/>
          <a:lstStyle>
            <a:lvl1pPr marL="342900" indent="-342900">
              <a:buFont typeface="Arial" panose="020B0604020202020204" pitchFamily="34" charset="0"/>
              <a:buChar char="•"/>
              <a:defRPr sz="2400">
                <a:solidFill>
                  <a:schemeClr val="accent6">
                    <a:lumMod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da-DK"/>
              <a:t>Rediger teksttypografien i masteren
Andet niveau
Tredje niveau
Fjerde niveau
Femte niveau</a:t>
            </a:r>
            <a:endParaRPr lang="da-DK" dirty="0"/>
          </a:p>
        </p:txBody>
      </p:sp>
      <p:sp>
        <p:nvSpPr>
          <p:cNvPr id="5" name="Pladsholder til dato 3">
            <a:extLst>
              <a:ext uri="{FF2B5EF4-FFF2-40B4-BE49-F238E27FC236}">
                <a16:creationId xmlns:a16="http://schemas.microsoft.com/office/drawing/2014/main" id="{471A9460-4832-CC41-B75B-DE83F166DC04}"/>
              </a:ext>
            </a:extLst>
          </p:cNvPr>
          <p:cNvSpPr>
            <a:spLocks noGrp="1"/>
          </p:cNvSpPr>
          <p:nvPr>
            <p:ph type="dt" sz="half" idx="10"/>
          </p:nvPr>
        </p:nvSpPr>
        <p:spPr/>
        <p:txBody>
          <a:bodyPr/>
          <a:lstStyle>
            <a:lvl1pPr>
              <a:defRPr/>
            </a:lvl1pPr>
          </a:lstStyle>
          <a:p>
            <a:pPr>
              <a:defRPr/>
            </a:pPr>
            <a:fld id="{A8824E2A-004A-D44B-9E3B-8CC5D19C53E8}" type="datetimeFigureOut">
              <a:rPr lang="da-DK"/>
              <a:pPr>
                <a:defRPr/>
              </a:pPr>
              <a:t>06/05/2019</a:t>
            </a:fld>
            <a:endParaRPr lang="da-DK"/>
          </a:p>
        </p:txBody>
      </p:sp>
      <p:sp>
        <p:nvSpPr>
          <p:cNvPr id="6" name="Pladsholder til sidefod 4">
            <a:extLst>
              <a:ext uri="{FF2B5EF4-FFF2-40B4-BE49-F238E27FC236}">
                <a16:creationId xmlns:a16="http://schemas.microsoft.com/office/drawing/2014/main" id="{418E6EF0-4DFC-8948-BBD5-13362D33C607}"/>
              </a:ext>
            </a:extLst>
          </p:cNvPr>
          <p:cNvSpPr>
            <a:spLocks noGrp="1"/>
          </p:cNvSpPr>
          <p:nvPr>
            <p:ph type="ftr" sz="quarter" idx="11"/>
          </p:nvPr>
        </p:nvSpPr>
        <p:spPr/>
        <p:txBody>
          <a:bodyPr/>
          <a:lstStyle>
            <a:lvl1pPr>
              <a:defRPr/>
            </a:lvl1pPr>
          </a:lstStyle>
          <a:p>
            <a:pPr>
              <a:defRPr/>
            </a:pPr>
            <a:endParaRPr lang="da-DK"/>
          </a:p>
        </p:txBody>
      </p:sp>
      <p:sp>
        <p:nvSpPr>
          <p:cNvPr id="7" name="Pladsholder til slidenummer 5">
            <a:extLst>
              <a:ext uri="{FF2B5EF4-FFF2-40B4-BE49-F238E27FC236}">
                <a16:creationId xmlns:a16="http://schemas.microsoft.com/office/drawing/2014/main" id="{EDCF8662-FAC9-FF4C-8AD4-7D1CE589EEEC}"/>
              </a:ext>
            </a:extLst>
          </p:cNvPr>
          <p:cNvSpPr>
            <a:spLocks noGrp="1"/>
          </p:cNvSpPr>
          <p:nvPr>
            <p:ph type="sldNum" sz="quarter" idx="12"/>
          </p:nvPr>
        </p:nvSpPr>
        <p:spPr/>
        <p:txBody>
          <a:bodyPr/>
          <a:lstStyle>
            <a:lvl1pPr>
              <a:defRPr/>
            </a:lvl1pPr>
          </a:lstStyle>
          <a:p>
            <a:pPr>
              <a:defRPr/>
            </a:pPr>
            <a:fld id="{5D5CED07-3BE6-824F-A0A3-D607F3AAD942}" type="slidenum">
              <a:rPr lang="da-DK"/>
              <a:pPr>
                <a:defRPr/>
              </a:pPr>
              <a:t>‹nr.›</a:t>
            </a:fld>
            <a:endParaRPr lang="da-DK"/>
          </a:p>
        </p:txBody>
      </p:sp>
    </p:spTree>
    <p:extLst>
      <p:ext uri="{BB962C8B-B14F-4D97-AF65-F5344CB8AC3E}">
        <p14:creationId xmlns:p14="http://schemas.microsoft.com/office/powerpoint/2010/main" val="2245100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3BAB444-038B-E348-A836-F97B7741DE15}"/>
              </a:ext>
            </a:extLst>
          </p:cNvPr>
          <p:cNvSpPr>
            <a:spLocks noGrp="1"/>
          </p:cNvSpPr>
          <p:nvPr>
            <p:ph type="title"/>
          </p:nvPr>
        </p:nvSpPr>
        <p:spPr>
          <a:xfrm>
            <a:off x="838200" y="1226240"/>
            <a:ext cx="10515600" cy="1325563"/>
          </a:xfrm>
          <a:prstGeom prst="rect">
            <a:avLst/>
          </a:prstGeom>
        </p:spPr>
        <p:txBody>
          <a:bodyPr>
            <a:normAutofit/>
          </a:bodyPr>
          <a:lstStyle>
            <a:lvl1pPr>
              <a:defRPr sz="3600" b="1">
                <a:solidFill>
                  <a:srgbClr val="002060"/>
                </a:solidFill>
              </a:defRPr>
            </a:lvl1pPr>
          </a:lstStyle>
          <a:p>
            <a:r>
              <a:rPr lang="da-DK"/>
              <a:t>Klik for at redigere titeltypografien i masteren</a:t>
            </a:r>
            <a:endParaRPr lang="da-DK" dirty="0"/>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a:xfrm>
            <a:off x="838200" y="2421976"/>
            <a:ext cx="10515600" cy="4351338"/>
          </a:xfrm>
          <a:prstGeom prst="rect">
            <a:avLst/>
          </a:prstGeom>
        </p:spPr>
        <p:txBody>
          <a:bodyPr>
            <a:normAutofit/>
          </a:bodyPr>
          <a:lstStyle>
            <a:lvl1pPr marL="0" indent="0">
              <a:buNone/>
              <a:defRPr sz="1800"/>
            </a:lvl1pPr>
          </a:lstStyle>
          <a:p>
            <a:r>
              <a:rPr lang="da-DK"/>
              <a:t>Rediger teksttypografien i masteren
Andet niveau
Tredje niveau
Fjerde niveau
Femte niveau</a:t>
            </a:r>
            <a:endParaRPr lang="da-DK" dirty="0"/>
          </a:p>
        </p:txBody>
      </p:sp>
      <p:sp>
        <p:nvSpPr>
          <p:cNvPr id="4" name="Pladsholder til dato 3">
            <a:extLst>
              <a:ext uri="{FF2B5EF4-FFF2-40B4-BE49-F238E27FC236}">
                <a16:creationId xmlns:a16="http://schemas.microsoft.com/office/drawing/2014/main" id="{2E1DBB17-B705-0C4D-9231-EBB637D3DA96}"/>
              </a:ext>
            </a:extLst>
          </p:cNvPr>
          <p:cNvSpPr>
            <a:spLocks noGrp="1"/>
          </p:cNvSpPr>
          <p:nvPr>
            <p:ph type="dt" sz="half" idx="10"/>
          </p:nvPr>
        </p:nvSpPr>
        <p:spPr/>
        <p:txBody>
          <a:bodyPr/>
          <a:lstStyle>
            <a:lvl1pPr>
              <a:defRPr/>
            </a:lvl1pPr>
          </a:lstStyle>
          <a:p>
            <a:pPr>
              <a:defRPr/>
            </a:pPr>
            <a:fld id="{40F72096-9B9E-1242-BB8D-3CCACC8C2DF9}" type="datetimeFigureOut">
              <a:rPr lang="da-DK"/>
              <a:pPr>
                <a:defRPr/>
              </a:pPr>
              <a:t>06/05/2019</a:t>
            </a:fld>
            <a:endParaRPr lang="da-DK"/>
          </a:p>
        </p:txBody>
      </p:sp>
      <p:sp>
        <p:nvSpPr>
          <p:cNvPr id="5" name="Pladsholder til sidefod 4">
            <a:extLst>
              <a:ext uri="{FF2B5EF4-FFF2-40B4-BE49-F238E27FC236}">
                <a16:creationId xmlns:a16="http://schemas.microsoft.com/office/drawing/2014/main" id="{8B7DCF9B-9B77-1948-891D-56A79C8791EB}"/>
              </a:ext>
            </a:extLst>
          </p:cNvPr>
          <p:cNvSpPr>
            <a:spLocks noGrp="1"/>
          </p:cNvSpPr>
          <p:nvPr>
            <p:ph type="ftr" sz="quarter" idx="11"/>
          </p:nvPr>
        </p:nvSpPr>
        <p:spPr/>
        <p:txBody>
          <a:bodyPr/>
          <a:lstStyle>
            <a:lvl1pPr>
              <a:defRPr/>
            </a:lvl1pPr>
          </a:lstStyle>
          <a:p>
            <a:pPr>
              <a:defRPr/>
            </a:pPr>
            <a:endParaRPr lang="da-DK"/>
          </a:p>
        </p:txBody>
      </p:sp>
      <p:sp>
        <p:nvSpPr>
          <p:cNvPr id="6" name="Pladsholder til slidenummer 5">
            <a:extLst>
              <a:ext uri="{FF2B5EF4-FFF2-40B4-BE49-F238E27FC236}">
                <a16:creationId xmlns:a16="http://schemas.microsoft.com/office/drawing/2014/main" id="{29A3BE64-2C74-EC44-9794-5A2C2D479C50}"/>
              </a:ext>
            </a:extLst>
          </p:cNvPr>
          <p:cNvSpPr>
            <a:spLocks noGrp="1"/>
          </p:cNvSpPr>
          <p:nvPr>
            <p:ph type="sldNum" sz="quarter" idx="12"/>
          </p:nvPr>
        </p:nvSpPr>
        <p:spPr/>
        <p:txBody>
          <a:bodyPr/>
          <a:lstStyle>
            <a:lvl1pPr>
              <a:defRPr/>
            </a:lvl1pPr>
          </a:lstStyle>
          <a:p>
            <a:pPr>
              <a:defRPr/>
            </a:pPr>
            <a:fld id="{98D43E52-4759-1540-802B-27EE91053391}" type="slidenum">
              <a:rPr lang="da-DK"/>
              <a:pPr>
                <a:defRPr/>
              </a:pPr>
              <a:t>‹nr.›</a:t>
            </a:fld>
            <a:endParaRPr lang="da-DK"/>
          </a:p>
        </p:txBody>
      </p:sp>
    </p:spTree>
    <p:extLst>
      <p:ext uri="{BB962C8B-B14F-4D97-AF65-F5344CB8AC3E}">
        <p14:creationId xmlns:p14="http://schemas.microsoft.com/office/powerpoint/2010/main" val="1095379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el og indholdsobjekt">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0E84A53E-4C04-9F42-B33F-4131F48A68F4}"/>
              </a:ext>
            </a:extLst>
          </p:cNvPr>
          <p:cNvSpPr/>
          <p:nvPr/>
        </p:nvSpPr>
        <p:spPr>
          <a:xfrm>
            <a:off x="9815513" y="652463"/>
            <a:ext cx="1577975" cy="714375"/>
          </a:xfrm>
          <a:prstGeom prst="rect">
            <a:avLst/>
          </a:prstGeom>
          <a:solidFill>
            <a:schemeClr val="accent6">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a-DK"/>
          </a:p>
        </p:txBody>
      </p:sp>
      <p:sp>
        <p:nvSpPr>
          <p:cNvPr id="5" name="Rektangel 12">
            <a:extLst>
              <a:ext uri="{FF2B5EF4-FFF2-40B4-BE49-F238E27FC236}">
                <a16:creationId xmlns:a16="http://schemas.microsoft.com/office/drawing/2014/main" id="{E784491C-CE64-5947-9108-09F0F7D02C6A}"/>
              </a:ext>
            </a:extLst>
          </p:cNvPr>
          <p:cNvSpPr>
            <a:spLocks noChangeArrowheads="1"/>
          </p:cNvSpPr>
          <p:nvPr/>
        </p:nvSpPr>
        <p:spPr bwMode="auto">
          <a:xfrm>
            <a:off x="10064750" y="815975"/>
            <a:ext cx="10795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r>
              <a:rPr lang="da-DK" altLang="da-DK" b="1">
                <a:solidFill>
                  <a:schemeClr val="bg1"/>
                </a:solidFill>
              </a:rPr>
              <a:t>6. lektion</a:t>
            </a:r>
            <a:endParaRPr lang="da-DK" altLang="da-DK">
              <a:solidFill>
                <a:schemeClr val="bg1"/>
              </a:solidFill>
            </a:endParaRPr>
          </a:p>
        </p:txBody>
      </p:sp>
      <p:sp>
        <p:nvSpPr>
          <p:cNvPr id="3" name="Pladsholder til indhold 2">
            <a:extLst>
              <a:ext uri="{FF2B5EF4-FFF2-40B4-BE49-F238E27FC236}">
                <a16:creationId xmlns:a16="http://schemas.microsoft.com/office/drawing/2014/main" id="{9916F9B3-ED34-DB44-B391-F9EF183EC503}"/>
              </a:ext>
            </a:extLst>
          </p:cNvPr>
          <p:cNvSpPr>
            <a:spLocks noGrp="1"/>
          </p:cNvSpPr>
          <p:nvPr>
            <p:ph idx="1"/>
          </p:nvPr>
        </p:nvSpPr>
        <p:spPr>
          <a:xfrm>
            <a:off x="838200" y="2421976"/>
            <a:ext cx="10515600" cy="4351338"/>
          </a:xfrm>
          <a:prstGeom prst="rect">
            <a:avLst/>
          </a:prstGeom>
        </p:spPr>
        <p:txBody>
          <a:bodyPr>
            <a:normAutofit/>
          </a:bodyPr>
          <a:lstStyle>
            <a:lvl1pPr marL="0" indent="0">
              <a:buNone/>
              <a:defRPr sz="1800"/>
            </a:lvl1pPr>
          </a:lstStyle>
          <a:p>
            <a:r>
              <a:rPr lang="da-DK"/>
              <a:t>Rediger teksttypografien i masteren
Andet niveau
Tredje niveau
Fjerde niveau
Femte niveau</a:t>
            </a:r>
            <a:endParaRPr lang="da-DK" dirty="0"/>
          </a:p>
        </p:txBody>
      </p:sp>
      <p:sp>
        <p:nvSpPr>
          <p:cNvPr id="9" name="Titel 1">
            <a:extLst>
              <a:ext uri="{FF2B5EF4-FFF2-40B4-BE49-F238E27FC236}">
                <a16:creationId xmlns:a16="http://schemas.microsoft.com/office/drawing/2014/main" id="{C19C51B4-A1B9-0241-A994-C5D4506C77FB}"/>
              </a:ext>
            </a:extLst>
          </p:cNvPr>
          <p:cNvSpPr>
            <a:spLocks noGrp="1"/>
          </p:cNvSpPr>
          <p:nvPr>
            <p:ph type="title"/>
          </p:nvPr>
        </p:nvSpPr>
        <p:spPr>
          <a:xfrm>
            <a:off x="838200" y="1226240"/>
            <a:ext cx="10515600" cy="1325563"/>
          </a:xfrm>
          <a:prstGeom prst="rect">
            <a:avLst/>
          </a:prstGeom>
        </p:spPr>
        <p:txBody>
          <a:bodyPr>
            <a:normAutofit/>
          </a:bodyPr>
          <a:lstStyle>
            <a:lvl1pPr>
              <a:defRPr sz="3600" b="1">
                <a:solidFill>
                  <a:srgbClr val="002060"/>
                </a:solidFill>
              </a:defRPr>
            </a:lvl1pPr>
          </a:lstStyle>
          <a:p>
            <a:r>
              <a:rPr lang="da-DK"/>
              <a:t>Klik for at redigere titeltypografien i masteren</a:t>
            </a:r>
            <a:endParaRPr lang="da-DK" dirty="0"/>
          </a:p>
        </p:txBody>
      </p:sp>
      <p:sp>
        <p:nvSpPr>
          <p:cNvPr id="6" name="Pladsholder til dato 3">
            <a:extLst>
              <a:ext uri="{FF2B5EF4-FFF2-40B4-BE49-F238E27FC236}">
                <a16:creationId xmlns:a16="http://schemas.microsoft.com/office/drawing/2014/main" id="{BADEA8AE-AC1B-2947-8301-C407D353500B}"/>
              </a:ext>
            </a:extLst>
          </p:cNvPr>
          <p:cNvSpPr>
            <a:spLocks noGrp="1"/>
          </p:cNvSpPr>
          <p:nvPr>
            <p:ph type="dt" sz="half" idx="10"/>
          </p:nvPr>
        </p:nvSpPr>
        <p:spPr/>
        <p:txBody>
          <a:bodyPr/>
          <a:lstStyle>
            <a:lvl1pPr>
              <a:defRPr/>
            </a:lvl1pPr>
          </a:lstStyle>
          <a:p>
            <a:pPr>
              <a:defRPr/>
            </a:pPr>
            <a:fld id="{7212AC4E-15A1-F34E-B758-1C056C5C901B}" type="datetimeFigureOut">
              <a:rPr lang="da-DK"/>
              <a:pPr>
                <a:defRPr/>
              </a:pPr>
              <a:t>06/05/2019</a:t>
            </a:fld>
            <a:endParaRPr lang="da-DK"/>
          </a:p>
        </p:txBody>
      </p:sp>
      <p:sp>
        <p:nvSpPr>
          <p:cNvPr id="7" name="Pladsholder til sidefod 4">
            <a:extLst>
              <a:ext uri="{FF2B5EF4-FFF2-40B4-BE49-F238E27FC236}">
                <a16:creationId xmlns:a16="http://schemas.microsoft.com/office/drawing/2014/main" id="{F2E20F89-0D5D-244A-8FE2-664EE86E607F}"/>
              </a:ext>
            </a:extLst>
          </p:cNvPr>
          <p:cNvSpPr>
            <a:spLocks noGrp="1"/>
          </p:cNvSpPr>
          <p:nvPr>
            <p:ph type="ftr" sz="quarter" idx="11"/>
          </p:nvPr>
        </p:nvSpPr>
        <p:spPr/>
        <p:txBody>
          <a:bodyPr/>
          <a:lstStyle>
            <a:lvl1pPr>
              <a:defRPr/>
            </a:lvl1pPr>
          </a:lstStyle>
          <a:p>
            <a:pPr>
              <a:defRPr/>
            </a:pPr>
            <a:endParaRPr lang="da-DK"/>
          </a:p>
        </p:txBody>
      </p:sp>
      <p:sp>
        <p:nvSpPr>
          <p:cNvPr id="8" name="Pladsholder til slidenummer 5">
            <a:extLst>
              <a:ext uri="{FF2B5EF4-FFF2-40B4-BE49-F238E27FC236}">
                <a16:creationId xmlns:a16="http://schemas.microsoft.com/office/drawing/2014/main" id="{00B73F00-48ED-7E4F-84DB-D52D5396D737}"/>
              </a:ext>
            </a:extLst>
          </p:cNvPr>
          <p:cNvSpPr>
            <a:spLocks noGrp="1"/>
          </p:cNvSpPr>
          <p:nvPr>
            <p:ph type="sldNum" sz="quarter" idx="12"/>
          </p:nvPr>
        </p:nvSpPr>
        <p:spPr/>
        <p:txBody>
          <a:bodyPr/>
          <a:lstStyle>
            <a:lvl1pPr>
              <a:defRPr/>
            </a:lvl1pPr>
          </a:lstStyle>
          <a:p>
            <a:pPr>
              <a:defRPr/>
            </a:pPr>
            <a:fld id="{C2C468E2-3303-994F-A45D-16BB8BEAADD6}" type="slidenum">
              <a:rPr lang="da-DK"/>
              <a:pPr>
                <a:defRPr/>
              </a:pPr>
              <a:t>‹nr.›</a:t>
            </a:fld>
            <a:endParaRPr lang="da-DK"/>
          </a:p>
        </p:txBody>
      </p:sp>
    </p:spTree>
    <p:extLst>
      <p:ext uri="{BB962C8B-B14F-4D97-AF65-F5344CB8AC3E}">
        <p14:creationId xmlns:p14="http://schemas.microsoft.com/office/powerpoint/2010/main" val="3305902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el og indholdsobjekt">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6D7E2096-475B-6440-AD6A-495E213691FB}"/>
              </a:ext>
            </a:extLst>
          </p:cNvPr>
          <p:cNvSpPr>
            <a:spLocks noGrp="1"/>
          </p:cNvSpPr>
          <p:nvPr>
            <p:ph type="dt" sz="half" idx="10"/>
          </p:nvPr>
        </p:nvSpPr>
        <p:spPr/>
        <p:txBody>
          <a:bodyPr/>
          <a:lstStyle>
            <a:lvl1pPr>
              <a:defRPr/>
            </a:lvl1pPr>
          </a:lstStyle>
          <a:p>
            <a:pPr>
              <a:defRPr/>
            </a:pPr>
            <a:fld id="{2AB00C1B-B6D7-8B4F-BDAE-1B9F70FC2847}" type="datetimeFigureOut">
              <a:rPr lang="da-DK"/>
              <a:pPr>
                <a:defRPr/>
              </a:pPr>
              <a:t>06/05/2019</a:t>
            </a:fld>
            <a:endParaRPr lang="da-DK"/>
          </a:p>
        </p:txBody>
      </p:sp>
      <p:sp>
        <p:nvSpPr>
          <p:cNvPr id="3" name="Pladsholder til sidefod 4">
            <a:extLst>
              <a:ext uri="{FF2B5EF4-FFF2-40B4-BE49-F238E27FC236}">
                <a16:creationId xmlns:a16="http://schemas.microsoft.com/office/drawing/2014/main" id="{0702927D-1D2E-E448-A27D-065C2C05E113}"/>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FF847DCD-2CB3-CF43-B0D9-A785E284DBFA}"/>
              </a:ext>
            </a:extLst>
          </p:cNvPr>
          <p:cNvSpPr>
            <a:spLocks noGrp="1"/>
          </p:cNvSpPr>
          <p:nvPr>
            <p:ph type="sldNum" sz="quarter" idx="12"/>
          </p:nvPr>
        </p:nvSpPr>
        <p:spPr/>
        <p:txBody>
          <a:bodyPr/>
          <a:lstStyle>
            <a:lvl1pPr>
              <a:defRPr/>
            </a:lvl1pPr>
          </a:lstStyle>
          <a:p>
            <a:pPr>
              <a:defRPr/>
            </a:pPr>
            <a:fld id="{E4B2E5D5-0FCF-7842-A46A-02F2052EB0CD}" type="slidenum">
              <a:rPr lang="da-DK"/>
              <a:pPr>
                <a:defRPr/>
              </a:pPr>
              <a:t>‹nr.›</a:t>
            </a:fld>
            <a:endParaRPr lang="da-DK"/>
          </a:p>
        </p:txBody>
      </p:sp>
    </p:spTree>
    <p:extLst>
      <p:ext uri="{BB962C8B-B14F-4D97-AF65-F5344CB8AC3E}">
        <p14:creationId xmlns:p14="http://schemas.microsoft.com/office/powerpoint/2010/main" val="9763258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o indholdsobjekter">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75C13806-2617-1346-83D5-5B1C33B7FEDF}"/>
              </a:ext>
            </a:extLst>
          </p:cNvPr>
          <p:cNvSpPr>
            <a:spLocks noGrp="1"/>
          </p:cNvSpPr>
          <p:nvPr>
            <p:ph type="dt" sz="half" idx="10"/>
          </p:nvPr>
        </p:nvSpPr>
        <p:spPr/>
        <p:txBody>
          <a:bodyPr/>
          <a:lstStyle>
            <a:lvl1pPr>
              <a:defRPr/>
            </a:lvl1pPr>
          </a:lstStyle>
          <a:p>
            <a:pPr>
              <a:defRPr/>
            </a:pPr>
            <a:fld id="{9BC6C8D5-8F85-1E4A-B4D1-951F87784578}" type="datetimeFigureOut">
              <a:rPr lang="da-DK"/>
              <a:pPr>
                <a:defRPr/>
              </a:pPr>
              <a:t>06/05/2019</a:t>
            </a:fld>
            <a:endParaRPr lang="da-DK"/>
          </a:p>
        </p:txBody>
      </p:sp>
      <p:sp>
        <p:nvSpPr>
          <p:cNvPr id="3" name="Pladsholder til sidefod 4">
            <a:extLst>
              <a:ext uri="{FF2B5EF4-FFF2-40B4-BE49-F238E27FC236}">
                <a16:creationId xmlns:a16="http://schemas.microsoft.com/office/drawing/2014/main" id="{464F9092-3F2C-A049-9F81-B085DE9B6FB6}"/>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74A94F34-02B9-3840-A696-F3BCFBAC7B1D}"/>
              </a:ext>
            </a:extLst>
          </p:cNvPr>
          <p:cNvSpPr>
            <a:spLocks noGrp="1"/>
          </p:cNvSpPr>
          <p:nvPr>
            <p:ph type="sldNum" sz="quarter" idx="12"/>
          </p:nvPr>
        </p:nvSpPr>
        <p:spPr/>
        <p:txBody>
          <a:bodyPr/>
          <a:lstStyle>
            <a:lvl1pPr>
              <a:defRPr/>
            </a:lvl1pPr>
          </a:lstStyle>
          <a:p>
            <a:pPr>
              <a:defRPr/>
            </a:pPr>
            <a:fld id="{57D8E41E-1E99-934D-A86A-F04A729DB3D3}" type="slidenum">
              <a:rPr lang="da-DK"/>
              <a:pPr>
                <a:defRPr/>
              </a:pPr>
              <a:t>‹nr.›</a:t>
            </a:fld>
            <a:endParaRPr lang="da-DK"/>
          </a:p>
        </p:txBody>
      </p:sp>
    </p:spTree>
    <p:extLst>
      <p:ext uri="{BB962C8B-B14F-4D97-AF65-F5344CB8AC3E}">
        <p14:creationId xmlns:p14="http://schemas.microsoft.com/office/powerpoint/2010/main" val="3299493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1CF42030-0469-B44F-9BDB-76FA1BB0CC9B}"/>
              </a:ext>
            </a:extLst>
          </p:cNvPr>
          <p:cNvSpPr>
            <a:spLocks noGrp="1"/>
          </p:cNvSpPr>
          <p:nvPr>
            <p:ph type="dt" sz="half" idx="10"/>
          </p:nvPr>
        </p:nvSpPr>
        <p:spPr/>
        <p:txBody>
          <a:bodyPr/>
          <a:lstStyle>
            <a:lvl1pPr>
              <a:defRPr/>
            </a:lvl1pPr>
          </a:lstStyle>
          <a:p>
            <a:pPr>
              <a:defRPr/>
            </a:pPr>
            <a:fld id="{81911F05-7F81-CC46-BD6A-D13CA2D6D80A}" type="datetimeFigureOut">
              <a:rPr lang="da-DK"/>
              <a:pPr>
                <a:defRPr/>
              </a:pPr>
              <a:t>06/05/2019</a:t>
            </a:fld>
            <a:endParaRPr lang="da-DK"/>
          </a:p>
        </p:txBody>
      </p:sp>
      <p:sp>
        <p:nvSpPr>
          <p:cNvPr id="3" name="Pladsholder til sidefod 4">
            <a:extLst>
              <a:ext uri="{FF2B5EF4-FFF2-40B4-BE49-F238E27FC236}">
                <a16:creationId xmlns:a16="http://schemas.microsoft.com/office/drawing/2014/main" id="{1ECC685A-55A2-2542-A07F-9F0696D2BA58}"/>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C7271F01-C704-7E42-989F-1A17D3B3C1B2}"/>
              </a:ext>
            </a:extLst>
          </p:cNvPr>
          <p:cNvSpPr>
            <a:spLocks noGrp="1"/>
          </p:cNvSpPr>
          <p:nvPr>
            <p:ph type="sldNum" sz="quarter" idx="12"/>
          </p:nvPr>
        </p:nvSpPr>
        <p:spPr/>
        <p:txBody>
          <a:bodyPr/>
          <a:lstStyle>
            <a:lvl1pPr>
              <a:defRPr/>
            </a:lvl1pPr>
          </a:lstStyle>
          <a:p>
            <a:pPr>
              <a:defRPr/>
            </a:pPr>
            <a:fld id="{08F7E2EB-0722-2449-AC8F-699DB192417A}" type="slidenum">
              <a:rPr lang="da-DK"/>
              <a:pPr>
                <a:defRPr/>
              </a:pPr>
              <a:t>‹nr.›</a:t>
            </a:fld>
            <a:endParaRPr lang="da-DK"/>
          </a:p>
        </p:txBody>
      </p:sp>
    </p:spTree>
    <p:extLst>
      <p:ext uri="{BB962C8B-B14F-4D97-AF65-F5344CB8AC3E}">
        <p14:creationId xmlns:p14="http://schemas.microsoft.com/office/powerpoint/2010/main" val="1528263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F88E4E5A-066F-A34C-910C-83FB9D7B4ABE}"/>
              </a:ext>
            </a:extLst>
          </p:cNvPr>
          <p:cNvSpPr>
            <a:spLocks noGrp="1"/>
          </p:cNvSpPr>
          <p:nvPr>
            <p:ph type="dt" sz="half" idx="10"/>
          </p:nvPr>
        </p:nvSpPr>
        <p:spPr/>
        <p:txBody>
          <a:bodyPr/>
          <a:lstStyle>
            <a:lvl1pPr>
              <a:defRPr/>
            </a:lvl1pPr>
          </a:lstStyle>
          <a:p>
            <a:pPr>
              <a:defRPr/>
            </a:pPr>
            <a:fld id="{9EF8AB77-857B-3A4E-9AD7-DF183F0EC752}" type="datetimeFigureOut">
              <a:rPr lang="da-DK"/>
              <a:pPr>
                <a:defRPr/>
              </a:pPr>
              <a:t>06/05/2019</a:t>
            </a:fld>
            <a:endParaRPr lang="da-DK"/>
          </a:p>
        </p:txBody>
      </p:sp>
      <p:sp>
        <p:nvSpPr>
          <p:cNvPr id="3" name="Pladsholder til sidefod 4">
            <a:extLst>
              <a:ext uri="{FF2B5EF4-FFF2-40B4-BE49-F238E27FC236}">
                <a16:creationId xmlns:a16="http://schemas.microsoft.com/office/drawing/2014/main" id="{F084DC7F-EC3A-CC41-8327-A7DFF3B131E3}"/>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36520607-DA4F-9745-924E-E989E3A4CC35}"/>
              </a:ext>
            </a:extLst>
          </p:cNvPr>
          <p:cNvSpPr>
            <a:spLocks noGrp="1"/>
          </p:cNvSpPr>
          <p:nvPr>
            <p:ph type="sldNum" sz="quarter" idx="12"/>
          </p:nvPr>
        </p:nvSpPr>
        <p:spPr/>
        <p:txBody>
          <a:bodyPr/>
          <a:lstStyle>
            <a:lvl1pPr>
              <a:defRPr/>
            </a:lvl1pPr>
          </a:lstStyle>
          <a:p>
            <a:pPr>
              <a:defRPr/>
            </a:pPr>
            <a:fld id="{B6B9594F-A985-E045-A8FA-79002D32607A}" type="slidenum">
              <a:rPr lang="da-DK"/>
              <a:pPr>
                <a:defRPr/>
              </a:pPr>
              <a:t>‹nr.›</a:t>
            </a:fld>
            <a:endParaRPr lang="da-DK"/>
          </a:p>
        </p:txBody>
      </p:sp>
    </p:spTree>
    <p:extLst>
      <p:ext uri="{BB962C8B-B14F-4D97-AF65-F5344CB8AC3E}">
        <p14:creationId xmlns:p14="http://schemas.microsoft.com/office/powerpoint/2010/main" val="1769956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hold med billedtekst">
    <p:spTree>
      <p:nvGrpSpPr>
        <p:cNvPr id="1" name=""/>
        <p:cNvGrpSpPr/>
        <p:nvPr/>
      </p:nvGrpSpPr>
      <p:grpSpPr>
        <a:xfrm>
          <a:off x="0" y="0"/>
          <a:ext cx="0" cy="0"/>
          <a:chOff x="0" y="0"/>
          <a:chExt cx="0" cy="0"/>
        </a:xfrm>
      </p:grpSpPr>
      <p:sp>
        <p:nvSpPr>
          <p:cNvPr id="2" name="Pladsholder til dato 3">
            <a:extLst>
              <a:ext uri="{FF2B5EF4-FFF2-40B4-BE49-F238E27FC236}">
                <a16:creationId xmlns:a16="http://schemas.microsoft.com/office/drawing/2014/main" id="{40AEF981-5D80-5E4F-8610-6B1E2547246B}"/>
              </a:ext>
            </a:extLst>
          </p:cNvPr>
          <p:cNvSpPr>
            <a:spLocks noGrp="1"/>
          </p:cNvSpPr>
          <p:nvPr>
            <p:ph type="dt" sz="half" idx="10"/>
          </p:nvPr>
        </p:nvSpPr>
        <p:spPr/>
        <p:txBody>
          <a:bodyPr/>
          <a:lstStyle>
            <a:lvl1pPr>
              <a:defRPr/>
            </a:lvl1pPr>
          </a:lstStyle>
          <a:p>
            <a:pPr>
              <a:defRPr/>
            </a:pPr>
            <a:fld id="{E03DE730-643A-674A-9D5A-AD7486B13AF7}" type="datetimeFigureOut">
              <a:rPr lang="da-DK"/>
              <a:pPr>
                <a:defRPr/>
              </a:pPr>
              <a:t>06/05/2019</a:t>
            </a:fld>
            <a:endParaRPr lang="da-DK"/>
          </a:p>
        </p:txBody>
      </p:sp>
      <p:sp>
        <p:nvSpPr>
          <p:cNvPr id="3" name="Pladsholder til sidefod 4">
            <a:extLst>
              <a:ext uri="{FF2B5EF4-FFF2-40B4-BE49-F238E27FC236}">
                <a16:creationId xmlns:a16="http://schemas.microsoft.com/office/drawing/2014/main" id="{CFEFD02A-2016-2E45-B43D-BA1D3F6E3D7A}"/>
              </a:ext>
            </a:extLst>
          </p:cNvPr>
          <p:cNvSpPr>
            <a:spLocks noGrp="1"/>
          </p:cNvSpPr>
          <p:nvPr>
            <p:ph type="ftr" sz="quarter" idx="11"/>
          </p:nvPr>
        </p:nvSpPr>
        <p:spPr/>
        <p:txBody>
          <a:bodyPr/>
          <a:lstStyle>
            <a:lvl1pPr>
              <a:defRPr/>
            </a:lvl1pPr>
          </a:lstStyle>
          <a:p>
            <a:pPr>
              <a:defRPr/>
            </a:pPr>
            <a:endParaRPr lang="da-DK"/>
          </a:p>
        </p:txBody>
      </p:sp>
      <p:sp>
        <p:nvSpPr>
          <p:cNvPr id="4" name="Pladsholder til slidenummer 5">
            <a:extLst>
              <a:ext uri="{FF2B5EF4-FFF2-40B4-BE49-F238E27FC236}">
                <a16:creationId xmlns:a16="http://schemas.microsoft.com/office/drawing/2014/main" id="{427E2C1A-FB84-E841-9E94-767F5FC17E44}"/>
              </a:ext>
            </a:extLst>
          </p:cNvPr>
          <p:cNvSpPr>
            <a:spLocks noGrp="1"/>
          </p:cNvSpPr>
          <p:nvPr>
            <p:ph type="sldNum" sz="quarter" idx="12"/>
          </p:nvPr>
        </p:nvSpPr>
        <p:spPr/>
        <p:txBody>
          <a:bodyPr/>
          <a:lstStyle>
            <a:lvl1pPr>
              <a:defRPr/>
            </a:lvl1pPr>
          </a:lstStyle>
          <a:p>
            <a:pPr>
              <a:defRPr/>
            </a:pPr>
            <a:fld id="{3B3AD806-DE7A-FF4F-9C3B-C5940854AB45}" type="slidenum">
              <a:rPr lang="da-DK"/>
              <a:pPr>
                <a:defRPr/>
              </a:pPr>
              <a:t>‹nr.›</a:t>
            </a:fld>
            <a:endParaRPr lang="da-DK"/>
          </a:p>
        </p:txBody>
      </p:sp>
    </p:spTree>
    <p:extLst>
      <p:ext uri="{BB962C8B-B14F-4D97-AF65-F5344CB8AC3E}">
        <p14:creationId xmlns:p14="http://schemas.microsoft.com/office/powerpoint/2010/main" val="38281857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ktangel 10">
            <a:extLst>
              <a:ext uri="{FF2B5EF4-FFF2-40B4-BE49-F238E27FC236}">
                <a16:creationId xmlns:a16="http://schemas.microsoft.com/office/drawing/2014/main" id="{39DEB080-8F6E-2C4B-B08B-441AD8D98530}"/>
              </a:ext>
            </a:extLst>
          </p:cNvPr>
          <p:cNvSpPr/>
          <p:nvPr/>
        </p:nvSpPr>
        <p:spPr>
          <a:xfrm>
            <a:off x="0" y="0"/>
            <a:ext cx="12192000" cy="638176"/>
          </a:xfrm>
          <a:prstGeom prst="rect">
            <a:avLst/>
          </a:prstGeom>
          <a:solidFill>
            <a:schemeClr val="accent6">
              <a:lumMod val="20000"/>
              <a:lumOff val="8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a-DK"/>
          </a:p>
        </p:txBody>
      </p:sp>
      <p:sp>
        <p:nvSpPr>
          <p:cNvPr id="4" name="Pladsholder til dato 3">
            <a:extLst>
              <a:ext uri="{FF2B5EF4-FFF2-40B4-BE49-F238E27FC236}">
                <a16:creationId xmlns:a16="http://schemas.microsoft.com/office/drawing/2014/main" id="{EBDF2712-1BC9-CA4B-B10A-59FF4EBA70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fld id="{B3BB681F-163A-A341-8F1A-36AAC310DEA4}" type="datetimeFigureOut">
              <a:rPr lang="da-DK"/>
              <a:pPr>
                <a:defRPr/>
              </a:pPr>
              <a:t>06/05/2019</a:t>
            </a:fld>
            <a:endParaRPr lang="da-DK"/>
          </a:p>
        </p:txBody>
      </p:sp>
      <p:sp>
        <p:nvSpPr>
          <p:cNvPr id="5" name="Pladsholder til sidefod 4">
            <a:extLst>
              <a:ext uri="{FF2B5EF4-FFF2-40B4-BE49-F238E27FC236}">
                <a16:creationId xmlns:a16="http://schemas.microsoft.com/office/drawing/2014/main" id="{E0271E4A-91DF-C249-B030-DA7A273DD53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da-DK"/>
          </a:p>
        </p:txBody>
      </p:sp>
      <p:sp>
        <p:nvSpPr>
          <p:cNvPr id="6" name="Pladsholder til slidenummer 5">
            <a:extLst>
              <a:ext uri="{FF2B5EF4-FFF2-40B4-BE49-F238E27FC236}">
                <a16:creationId xmlns:a16="http://schemas.microsoft.com/office/drawing/2014/main" id="{FCF39B92-A2B9-BA4A-A870-AF68F4E734D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defRPr>
            </a:lvl1pPr>
          </a:lstStyle>
          <a:p>
            <a:pPr>
              <a:defRPr/>
            </a:pPr>
            <a:fld id="{78CDD481-02E4-4D4A-B0F0-7D3EE2681DBE}" type="slidenum">
              <a:rPr lang="da-DK"/>
              <a:pPr>
                <a:defRPr/>
              </a:pPr>
              <a:t>‹nr.›</a:t>
            </a:fld>
            <a:endParaRPr lang="da-DK"/>
          </a:p>
        </p:txBody>
      </p:sp>
      <p:sp>
        <p:nvSpPr>
          <p:cNvPr id="1032" name="Rektangel 6">
            <a:extLst>
              <a:ext uri="{FF2B5EF4-FFF2-40B4-BE49-F238E27FC236}">
                <a16:creationId xmlns:a16="http://schemas.microsoft.com/office/drawing/2014/main" id="{18F87F9A-35E1-EF45-989A-D1258F6A8A21}"/>
              </a:ext>
            </a:extLst>
          </p:cNvPr>
          <p:cNvSpPr>
            <a:spLocks noChangeArrowheads="1"/>
          </p:cNvSpPr>
          <p:nvPr/>
        </p:nvSpPr>
        <p:spPr bwMode="auto">
          <a:xfrm>
            <a:off x="885825" y="187325"/>
            <a:ext cx="2900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defRPr/>
            </a:pPr>
            <a:r>
              <a:rPr lang="da-DK" altLang="da-DK" sz="1400" b="1" dirty="0">
                <a:solidFill>
                  <a:srgbClr val="002060"/>
                </a:solidFill>
              </a:rPr>
              <a:t>Bibelen: Bibelsyn</a:t>
            </a:r>
          </a:p>
        </p:txBody>
      </p:sp>
      <p:cxnSp>
        <p:nvCxnSpPr>
          <p:cNvPr id="8" name="Lige forbindelse 7">
            <a:extLst>
              <a:ext uri="{FF2B5EF4-FFF2-40B4-BE49-F238E27FC236}">
                <a16:creationId xmlns:a16="http://schemas.microsoft.com/office/drawing/2014/main" id="{4B9F17A1-9875-7C46-A959-D04D487AD672}"/>
              </a:ext>
            </a:extLst>
          </p:cNvPr>
          <p:cNvCxnSpPr>
            <a:cxnSpLocks/>
          </p:cNvCxnSpPr>
          <p:nvPr/>
        </p:nvCxnSpPr>
        <p:spPr>
          <a:xfrm>
            <a:off x="0" y="636588"/>
            <a:ext cx="12192000" cy="0"/>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
        <p:nvSpPr>
          <p:cNvPr id="9" name="Rektangel 8">
            <a:extLst>
              <a:ext uri="{FF2B5EF4-FFF2-40B4-BE49-F238E27FC236}">
                <a16:creationId xmlns:a16="http://schemas.microsoft.com/office/drawing/2014/main" id="{8FFAAF58-EEE4-CC4B-8A6E-C5033B05E726}"/>
              </a:ext>
            </a:extLst>
          </p:cNvPr>
          <p:cNvSpPr/>
          <p:nvPr/>
        </p:nvSpPr>
        <p:spPr>
          <a:xfrm>
            <a:off x="0" y="6721475"/>
            <a:ext cx="12192000" cy="195263"/>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da-DK"/>
          </a:p>
        </p:txBody>
      </p:sp>
      <p:sp>
        <p:nvSpPr>
          <p:cNvPr id="1035" name="Rektangel 9">
            <a:extLst>
              <a:ext uri="{FF2B5EF4-FFF2-40B4-BE49-F238E27FC236}">
                <a16:creationId xmlns:a16="http://schemas.microsoft.com/office/drawing/2014/main" id="{3D476C87-9AE7-6640-A200-F7C9CA583FD5}"/>
              </a:ext>
            </a:extLst>
          </p:cNvPr>
          <p:cNvSpPr>
            <a:spLocks noChangeArrowheads="1"/>
          </p:cNvSpPr>
          <p:nvPr/>
        </p:nvSpPr>
        <p:spPr bwMode="auto">
          <a:xfrm>
            <a:off x="8447088" y="233363"/>
            <a:ext cx="29003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r" eaLnBrk="1" hangingPunct="1">
              <a:defRPr/>
            </a:pPr>
            <a:r>
              <a:rPr lang="da-DK" altLang="da-DK" sz="1000" dirty="0">
                <a:solidFill>
                  <a:srgbClr val="002060"/>
                </a:solidFill>
              </a:rPr>
              <a:t>FKF  |  2019</a:t>
            </a:r>
          </a:p>
        </p:txBody>
      </p:sp>
    </p:spTree>
  </p:cSld>
  <p:clrMap bg1="lt1" tx1="dk1" bg2="lt2" tx2="dk2" accent1="accent1" accent2="accent2" accent3="accent3" accent4="accent4" accent5="accent5" accent6="accent6" hlink="hlink" folHlink="folHlink"/>
  <p:sldLayoutIdLst>
    <p:sldLayoutId id="2147483674" r:id="rId1"/>
    <p:sldLayoutId id="2147483682" r:id="rId2"/>
    <p:sldLayoutId id="2147483675" r:id="rId3"/>
    <p:sldLayoutId id="2147483683" r:id="rId4"/>
    <p:sldLayoutId id="2147483676" r:id="rId5"/>
    <p:sldLayoutId id="2147483677" r:id="rId6"/>
    <p:sldLayoutId id="2147483678" r:id="rId7"/>
    <p:sldLayoutId id="2147483679" r:id="rId8"/>
    <p:sldLayoutId id="2147483680" r:id="rId9"/>
    <p:sldLayoutId id="2147483681" r:id="rId10"/>
  </p:sldLayoutIdLst>
  <p:txStyles>
    <p:titleStyle>
      <a:lvl1pPr algn="l" rtl="0" eaLnBrk="1" fontAlgn="base" hangingPunct="1">
        <a:lnSpc>
          <a:spcPct val="90000"/>
        </a:lnSpc>
        <a:spcBef>
          <a:spcPct val="0"/>
        </a:spcBef>
        <a:spcAft>
          <a:spcPct val="0"/>
        </a:spcAft>
        <a:defRPr sz="4400" kern="1200">
          <a:solidFill>
            <a:schemeClr val="tx1"/>
          </a:solidFill>
          <a:latin typeface="+mj-lt"/>
          <a:ea typeface="+mj-ea"/>
          <a:cs typeface="+mj-cs"/>
        </a:defRPr>
      </a:lvl1pPr>
      <a:lvl2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5pPr>
      <a:lvl6pPr marL="4572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6pPr>
      <a:lvl7pPr marL="9144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7pPr>
      <a:lvl8pPr marL="13716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8pPr>
      <a:lvl9pPr marL="1828800" algn="l" rtl="0" eaLnBrk="1" fontAlgn="base" hangingPunct="1">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1" fontAlgn="base" hangingPunct="1">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1" fontAlgn="base" hangingPunct="1">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1" fontAlgn="base" hangingPunct="1">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1" fontAlgn="base" hangingPunct="1">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kristendom.systime.dk/index.php?id=188" TargetMode="Externa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s://www.religion.dk/leksikon/bibelsyn"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87BC28B-E515-1640-8914-095353D7BBAD}"/>
              </a:ext>
            </a:extLst>
          </p:cNvPr>
          <p:cNvSpPr>
            <a:spLocks noGrp="1"/>
          </p:cNvSpPr>
          <p:nvPr>
            <p:ph type="ctrTitle" idx="4294967295"/>
          </p:nvPr>
        </p:nvSpPr>
        <p:spPr>
          <a:xfrm>
            <a:off x="1474788" y="2155825"/>
            <a:ext cx="9144000" cy="2387600"/>
          </a:xfrm>
          <a:prstGeom prst="rect">
            <a:avLst/>
          </a:prstGeom>
        </p:spPr>
        <p:txBody>
          <a:bodyPr>
            <a:normAutofit/>
          </a:bodyPr>
          <a:lstStyle/>
          <a:p>
            <a:pPr eaLnBrk="1" fontAlgn="auto" hangingPunct="1">
              <a:spcAft>
                <a:spcPts val="0"/>
              </a:spcAft>
              <a:defRPr/>
            </a:pPr>
            <a:r>
              <a:rPr lang="da-DK" sz="4800" dirty="0">
                <a:solidFill>
                  <a:srgbClr val="002060"/>
                </a:solidFill>
                <a:latin typeface="+mn-lt"/>
              </a:rPr>
              <a:t>Kundskabsområde: Bibelen</a:t>
            </a:r>
            <a:br>
              <a:rPr lang="da-DK" b="1" dirty="0">
                <a:solidFill>
                  <a:srgbClr val="002060"/>
                </a:solidFill>
                <a:latin typeface="+mn-lt"/>
              </a:rPr>
            </a:br>
            <a:r>
              <a:rPr lang="da-DK" sz="7200" b="1" dirty="0">
                <a:solidFill>
                  <a:srgbClr val="002060"/>
                </a:solidFill>
                <a:latin typeface="+mn-lt"/>
              </a:rPr>
              <a:t>Bibelsyn </a:t>
            </a:r>
          </a:p>
        </p:txBody>
      </p:sp>
      <p:pic>
        <p:nvPicPr>
          <p:cNvPr id="4" name="Billede 3">
            <a:extLst>
              <a:ext uri="{FF2B5EF4-FFF2-40B4-BE49-F238E27FC236}">
                <a16:creationId xmlns:a16="http://schemas.microsoft.com/office/drawing/2014/main" id="{76552012-E06C-41C8-9BB5-1DB1E05811A0}"/>
              </a:ext>
            </a:extLst>
          </p:cNvPr>
          <p:cNvPicPr>
            <a:picLocks noChangeAspect="1"/>
          </p:cNvPicPr>
          <p:nvPr/>
        </p:nvPicPr>
        <p:blipFill>
          <a:blip r:embed="rId2"/>
          <a:stretch>
            <a:fillRect/>
          </a:stretch>
        </p:blipFill>
        <p:spPr>
          <a:xfrm>
            <a:off x="6523150" y="3241554"/>
            <a:ext cx="3859102" cy="312751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B37F44C-F15A-4DC4-B02C-122888376207}"/>
              </a:ext>
            </a:extLst>
          </p:cNvPr>
          <p:cNvSpPr>
            <a:spLocks noGrp="1"/>
          </p:cNvSpPr>
          <p:nvPr>
            <p:ph type="title"/>
          </p:nvPr>
        </p:nvSpPr>
        <p:spPr/>
        <p:txBody>
          <a:bodyPr/>
          <a:lstStyle/>
          <a:p>
            <a:r>
              <a:rPr lang="da-DK" dirty="0"/>
              <a:t>Det rent materialistiske bibelsyn </a:t>
            </a:r>
          </a:p>
        </p:txBody>
      </p:sp>
      <p:sp>
        <p:nvSpPr>
          <p:cNvPr id="3" name="Pladsholder til indhold 2">
            <a:extLst>
              <a:ext uri="{FF2B5EF4-FFF2-40B4-BE49-F238E27FC236}">
                <a16:creationId xmlns:a16="http://schemas.microsoft.com/office/drawing/2014/main" id="{B16FC098-F90D-4D56-A65C-FB3A63D90CCC}"/>
              </a:ext>
            </a:extLst>
          </p:cNvPr>
          <p:cNvSpPr>
            <a:spLocks noGrp="1"/>
          </p:cNvSpPr>
          <p:nvPr>
            <p:ph idx="1"/>
          </p:nvPr>
        </p:nvSpPr>
        <p:spPr>
          <a:xfrm>
            <a:off x="838200" y="2219999"/>
            <a:ext cx="10515600" cy="4351338"/>
          </a:xfrm>
        </p:spPr>
        <p:txBody>
          <a:bodyPr/>
          <a:lstStyle/>
          <a:p>
            <a:r>
              <a:rPr lang="da-DK" sz="2000" dirty="0"/>
              <a:t>Det rent materialistiske bibelsyn ligger yderst til venstre. Det afviser på forhånd troen på nogen Gud overhovedet og vil derfor bortforklare Bibelen som spekulation og overtro.</a:t>
            </a:r>
          </a:p>
          <a:p>
            <a:endParaRPr lang="da-DK" sz="2000" dirty="0"/>
          </a:p>
          <a:p>
            <a:r>
              <a:rPr lang="da-DK" sz="2000" dirty="0"/>
              <a:t>Ateisme: Den, som slet ikke tror, at der er en Gud, kan naturligvis ikke se det mindste Guds ord i Bibelen. En stor del af bibelforskningen ved universiteterne er i princippet ateistisk. Man har siden renæssancen fået den opfattelse, at videnskab kun kan være objektiv og sandhedssøgende, hvis den helt ser bort fra, at Gud griber ind. </a:t>
            </a:r>
          </a:p>
          <a:p>
            <a:endParaRPr lang="da-DK" dirty="0"/>
          </a:p>
          <a:p>
            <a:endParaRPr lang="da-DK" dirty="0"/>
          </a:p>
        </p:txBody>
      </p:sp>
      <p:pic>
        <p:nvPicPr>
          <p:cNvPr id="4" name="Billede 3">
            <a:extLst>
              <a:ext uri="{FF2B5EF4-FFF2-40B4-BE49-F238E27FC236}">
                <a16:creationId xmlns:a16="http://schemas.microsoft.com/office/drawing/2014/main" id="{A498C294-AD97-4BE8-BBB6-8555171F6B91}"/>
              </a:ext>
            </a:extLst>
          </p:cNvPr>
          <p:cNvPicPr>
            <a:picLocks noChangeAspect="1"/>
          </p:cNvPicPr>
          <p:nvPr/>
        </p:nvPicPr>
        <p:blipFill>
          <a:blip r:embed="rId2"/>
          <a:stretch>
            <a:fillRect/>
          </a:stretch>
        </p:blipFill>
        <p:spPr>
          <a:xfrm>
            <a:off x="8686496" y="4395668"/>
            <a:ext cx="3505504" cy="2377646"/>
          </a:xfrm>
          <a:prstGeom prst="rect">
            <a:avLst/>
          </a:prstGeom>
        </p:spPr>
      </p:pic>
    </p:spTree>
    <p:extLst>
      <p:ext uri="{BB962C8B-B14F-4D97-AF65-F5344CB8AC3E}">
        <p14:creationId xmlns:p14="http://schemas.microsoft.com/office/powerpoint/2010/main" val="4146359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B1A4345-8E92-44A4-8AE5-4A2D99A20C49}"/>
              </a:ext>
            </a:extLst>
          </p:cNvPr>
          <p:cNvSpPr>
            <a:spLocks noGrp="1"/>
          </p:cNvSpPr>
          <p:nvPr>
            <p:ph type="title"/>
          </p:nvPr>
        </p:nvSpPr>
        <p:spPr/>
        <p:txBody>
          <a:bodyPr/>
          <a:lstStyle/>
          <a:p>
            <a:r>
              <a:rPr lang="da-DK" dirty="0"/>
              <a:t>Historisk-kritisk bibelsyn </a:t>
            </a:r>
          </a:p>
        </p:txBody>
      </p:sp>
      <p:sp>
        <p:nvSpPr>
          <p:cNvPr id="3" name="Pladsholder til indhold 2">
            <a:extLst>
              <a:ext uri="{FF2B5EF4-FFF2-40B4-BE49-F238E27FC236}">
                <a16:creationId xmlns:a16="http://schemas.microsoft.com/office/drawing/2014/main" id="{E6AAF207-AABB-488A-AFE1-613F1E6F0C43}"/>
              </a:ext>
            </a:extLst>
          </p:cNvPr>
          <p:cNvSpPr>
            <a:spLocks noGrp="1"/>
          </p:cNvSpPr>
          <p:nvPr>
            <p:ph idx="1"/>
          </p:nvPr>
        </p:nvSpPr>
        <p:spPr/>
        <p:txBody>
          <a:bodyPr/>
          <a:lstStyle/>
          <a:p>
            <a:r>
              <a:rPr lang="da-DK" sz="2000" dirty="0"/>
              <a:t>Bibelen er ikke Guds ord, men Guds ord kan findes i Bibelen.</a:t>
            </a:r>
          </a:p>
          <a:p>
            <a:r>
              <a:rPr lang="da-DK" sz="2000" dirty="0"/>
              <a:t>Bibelen læses som en almindelig bog.</a:t>
            </a:r>
          </a:p>
          <a:p>
            <a:r>
              <a:rPr lang="da-DK" sz="2000" dirty="0"/>
              <a:t>Profeterne og apostlene havde en erkendelse af Gud, men de var også præget af deres samtid, og vi skal derfor ikke regne alt det skrevne som sandhed.</a:t>
            </a:r>
          </a:p>
          <a:p>
            <a:r>
              <a:rPr lang="da-DK" sz="2000" dirty="0"/>
              <a:t>Man betragter Bibelen som en samling oldtidsskrifter, der først og fremmest er egnet kildemateriale til udforskning af israelitisk-jødisk og </a:t>
            </a:r>
            <a:r>
              <a:rPr lang="da-DK" sz="2000" dirty="0" err="1"/>
              <a:t>oldkristen</a:t>
            </a:r>
            <a:r>
              <a:rPr lang="da-DK" sz="2000" dirty="0"/>
              <a:t> religionshistorie.</a:t>
            </a:r>
          </a:p>
          <a:p>
            <a:r>
              <a:rPr lang="da-DK" sz="2000" dirty="0"/>
              <a:t>Liberalt bibelsyn</a:t>
            </a:r>
          </a:p>
          <a:p>
            <a:endParaRPr lang="da-DK" dirty="0"/>
          </a:p>
        </p:txBody>
      </p:sp>
      <p:pic>
        <p:nvPicPr>
          <p:cNvPr id="4" name="Billede 3">
            <a:extLst>
              <a:ext uri="{FF2B5EF4-FFF2-40B4-BE49-F238E27FC236}">
                <a16:creationId xmlns:a16="http://schemas.microsoft.com/office/drawing/2014/main" id="{F35DB399-667A-4F26-810A-306E1583E997}"/>
              </a:ext>
            </a:extLst>
          </p:cNvPr>
          <p:cNvPicPr>
            <a:picLocks noChangeAspect="1"/>
          </p:cNvPicPr>
          <p:nvPr/>
        </p:nvPicPr>
        <p:blipFill>
          <a:blip r:embed="rId2"/>
          <a:stretch>
            <a:fillRect/>
          </a:stretch>
        </p:blipFill>
        <p:spPr>
          <a:xfrm>
            <a:off x="8686496" y="4306198"/>
            <a:ext cx="3505504" cy="2377646"/>
          </a:xfrm>
          <a:prstGeom prst="rect">
            <a:avLst/>
          </a:prstGeom>
        </p:spPr>
      </p:pic>
    </p:spTree>
    <p:extLst>
      <p:ext uri="{BB962C8B-B14F-4D97-AF65-F5344CB8AC3E}">
        <p14:creationId xmlns:p14="http://schemas.microsoft.com/office/powerpoint/2010/main" val="39025074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612F0D-2411-49F8-93A1-34C0FFDE1849}"/>
              </a:ext>
            </a:extLst>
          </p:cNvPr>
          <p:cNvSpPr>
            <a:spLocks noGrp="1"/>
          </p:cNvSpPr>
          <p:nvPr>
            <p:ph type="title"/>
          </p:nvPr>
        </p:nvSpPr>
        <p:spPr/>
        <p:txBody>
          <a:bodyPr/>
          <a:lstStyle/>
          <a:p>
            <a:r>
              <a:rPr lang="da-DK" dirty="0"/>
              <a:t>Narrativt bibelsyn </a:t>
            </a:r>
          </a:p>
        </p:txBody>
      </p:sp>
      <p:sp>
        <p:nvSpPr>
          <p:cNvPr id="3" name="Pladsholder til indhold 2">
            <a:extLst>
              <a:ext uri="{FF2B5EF4-FFF2-40B4-BE49-F238E27FC236}">
                <a16:creationId xmlns:a16="http://schemas.microsoft.com/office/drawing/2014/main" id="{A1168583-209A-4B19-9D7F-544D2AE89268}"/>
              </a:ext>
            </a:extLst>
          </p:cNvPr>
          <p:cNvSpPr>
            <a:spLocks noGrp="1"/>
          </p:cNvSpPr>
          <p:nvPr>
            <p:ph idx="1"/>
          </p:nvPr>
        </p:nvSpPr>
        <p:spPr/>
        <p:txBody>
          <a:bodyPr/>
          <a:lstStyle/>
          <a:p>
            <a:r>
              <a:rPr lang="da-DK" sz="2000" dirty="0"/>
              <a:t>Bibelen er fuld af gode historier, som kan give livsvisdom, tro og håb.</a:t>
            </a:r>
          </a:p>
          <a:p>
            <a:r>
              <a:rPr lang="da-DK" sz="2000" dirty="0"/>
              <a:t>Det er ikke væsentligt, om begivenhederne har fundet sted – fortællingerne er væsentlige i sig selv.</a:t>
            </a:r>
          </a:p>
          <a:p>
            <a:r>
              <a:rPr lang="da-DK" sz="2000" dirty="0"/>
              <a:t>Bibelens fortællinger kan (som eventyr) være fulde af rigdom og indsigt.</a:t>
            </a:r>
          </a:p>
          <a:p>
            <a:r>
              <a:rPr lang="da-DK" sz="2000" dirty="0"/>
              <a:t>Teksterne er et godt input i vores sekulariserede verden.</a:t>
            </a:r>
          </a:p>
          <a:p>
            <a:r>
              <a:rPr lang="da-DK" sz="2000" dirty="0"/>
              <a:t>En sandhed blandt mange andre. </a:t>
            </a:r>
          </a:p>
          <a:p>
            <a:endParaRPr lang="da-DK" dirty="0"/>
          </a:p>
        </p:txBody>
      </p:sp>
      <p:pic>
        <p:nvPicPr>
          <p:cNvPr id="6" name="Billede 5">
            <a:extLst>
              <a:ext uri="{FF2B5EF4-FFF2-40B4-BE49-F238E27FC236}">
                <a16:creationId xmlns:a16="http://schemas.microsoft.com/office/drawing/2014/main" id="{0CF0E572-00C6-48E0-955C-63E3C69D4F4E}"/>
              </a:ext>
            </a:extLst>
          </p:cNvPr>
          <p:cNvPicPr>
            <a:picLocks noChangeAspect="1"/>
          </p:cNvPicPr>
          <p:nvPr/>
        </p:nvPicPr>
        <p:blipFill>
          <a:blip r:embed="rId2"/>
          <a:stretch>
            <a:fillRect/>
          </a:stretch>
        </p:blipFill>
        <p:spPr>
          <a:xfrm>
            <a:off x="8686496" y="4442937"/>
            <a:ext cx="3505504" cy="2377646"/>
          </a:xfrm>
          <a:prstGeom prst="rect">
            <a:avLst/>
          </a:prstGeom>
        </p:spPr>
      </p:pic>
    </p:spTree>
    <p:extLst>
      <p:ext uri="{BB962C8B-B14F-4D97-AF65-F5344CB8AC3E}">
        <p14:creationId xmlns:p14="http://schemas.microsoft.com/office/powerpoint/2010/main" val="1911518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8051C2-4EFD-4DD4-B548-F219714FFA54}"/>
              </a:ext>
            </a:extLst>
          </p:cNvPr>
          <p:cNvSpPr>
            <a:spLocks noGrp="1"/>
          </p:cNvSpPr>
          <p:nvPr>
            <p:ph type="title"/>
          </p:nvPr>
        </p:nvSpPr>
        <p:spPr/>
        <p:txBody>
          <a:bodyPr/>
          <a:lstStyle/>
          <a:p>
            <a:r>
              <a:rPr lang="da-DK" dirty="0"/>
              <a:t>Konservativt og ortodokst bibelsyn</a:t>
            </a:r>
          </a:p>
        </p:txBody>
      </p:sp>
      <p:sp>
        <p:nvSpPr>
          <p:cNvPr id="3" name="Pladsholder til indhold 2">
            <a:extLst>
              <a:ext uri="{FF2B5EF4-FFF2-40B4-BE49-F238E27FC236}">
                <a16:creationId xmlns:a16="http://schemas.microsoft.com/office/drawing/2014/main" id="{2112DE42-20C4-4513-99E9-2CCC3EAB4D1E}"/>
              </a:ext>
            </a:extLst>
          </p:cNvPr>
          <p:cNvSpPr>
            <a:spLocks noGrp="1"/>
          </p:cNvSpPr>
          <p:nvPr>
            <p:ph idx="1"/>
          </p:nvPr>
        </p:nvSpPr>
        <p:spPr/>
        <p:txBody>
          <a:bodyPr/>
          <a:lstStyle/>
          <a:p>
            <a:r>
              <a:rPr lang="da-DK" sz="2000" dirty="0"/>
              <a:t>Ortodokse: ”Bibelen er ufejlbarlig”.</a:t>
            </a:r>
          </a:p>
          <a:p>
            <a:r>
              <a:rPr lang="da-DK" sz="2000" dirty="0"/>
              <a:t>Konservative: ”Bibelen er ufejlbarlig i alt, hvad der vedrører tro, lære og liv”.</a:t>
            </a:r>
          </a:p>
          <a:p>
            <a:r>
              <a:rPr lang="da-DK" sz="2000" dirty="0"/>
              <a:t>Bibelen læses i sin helhed som Guds ord.</a:t>
            </a:r>
          </a:p>
          <a:p>
            <a:r>
              <a:rPr lang="da-DK" sz="2000" dirty="0"/>
              <a:t>I det konservative syn betragtes Bibelen altså ikke som en ufejlbarlig bog, men som et nedslag af menneskers tro, og som udtryk for den tydning af verden og tidens gang, som udspringer af denne tro. </a:t>
            </a:r>
          </a:p>
          <a:p>
            <a:r>
              <a:rPr lang="da-DK" sz="2000" dirty="0"/>
              <a:t>Eksempel: Er skabelsen foregået på 7 dage eller 7 tidsaldre?</a:t>
            </a:r>
          </a:p>
          <a:p>
            <a:r>
              <a:rPr lang="da-DK" sz="2000" dirty="0"/>
              <a:t>Folkekirkens højrefløj.</a:t>
            </a:r>
          </a:p>
          <a:p>
            <a:endParaRPr lang="da-DK" dirty="0"/>
          </a:p>
        </p:txBody>
      </p:sp>
      <p:pic>
        <p:nvPicPr>
          <p:cNvPr id="6" name="Billede 5">
            <a:extLst>
              <a:ext uri="{FF2B5EF4-FFF2-40B4-BE49-F238E27FC236}">
                <a16:creationId xmlns:a16="http://schemas.microsoft.com/office/drawing/2014/main" id="{979A2E3E-C314-4133-9A23-43212A42E0F2}"/>
              </a:ext>
            </a:extLst>
          </p:cNvPr>
          <p:cNvPicPr>
            <a:picLocks noChangeAspect="1"/>
          </p:cNvPicPr>
          <p:nvPr/>
        </p:nvPicPr>
        <p:blipFill>
          <a:blip r:embed="rId2"/>
          <a:stretch>
            <a:fillRect/>
          </a:stretch>
        </p:blipFill>
        <p:spPr>
          <a:xfrm>
            <a:off x="8686496" y="4395668"/>
            <a:ext cx="3505504" cy="2377646"/>
          </a:xfrm>
          <a:prstGeom prst="rect">
            <a:avLst/>
          </a:prstGeom>
        </p:spPr>
      </p:pic>
    </p:spTree>
    <p:extLst>
      <p:ext uri="{BB962C8B-B14F-4D97-AF65-F5344CB8AC3E}">
        <p14:creationId xmlns:p14="http://schemas.microsoft.com/office/powerpoint/2010/main" val="4141286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4C54933-51C8-432C-A227-DB2AF618DD59}"/>
              </a:ext>
            </a:extLst>
          </p:cNvPr>
          <p:cNvSpPr>
            <a:spLocks noGrp="1"/>
          </p:cNvSpPr>
          <p:nvPr>
            <p:ph type="title"/>
          </p:nvPr>
        </p:nvSpPr>
        <p:spPr/>
        <p:txBody>
          <a:bodyPr/>
          <a:lstStyle/>
          <a:p>
            <a:r>
              <a:rPr lang="da-DK" dirty="0"/>
              <a:t>Fundamentalistisk bibelsyn </a:t>
            </a:r>
          </a:p>
        </p:txBody>
      </p:sp>
      <p:sp>
        <p:nvSpPr>
          <p:cNvPr id="5" name="Pladsholder til indhold 4">
            <a:extLst>
              <a:ext uri="{FF2B5EF4-FFF2-40B4-BE49-F238E27FC236}">
                <a16:creationId xmlns:a16="http://schemas.microsoft.com/office/drawing/2014/main" id="{CDA53474-3118-402B-9044-D2ECE8F3E547}"/>
              </a:ext>
            </a:extLst>
          </p:cNvPr>
          <p:cNvSpPr>
            <a:spLocks noGrp="1"/>
          </p:cNvSpPr>
          <p:nvPr>
            <p:ph idx="1"/>
          </p:nvPr>
        </p:nvSpPr>
        <p:spPr>
          <a:xfrm>
            <a:off x="838200" y="2421976"/>
            <a:ext cx="10515600" cy="4351338"/>
          </a:xfrm>
        </p:spPr>
        <p:txBody>
          <a:bodyPr/>
          <a:lstStyle/>
          <a:p>
            <a:r>
              <a:rPr lang="da-DK" sz="2000" dirty="0"/>
              <a:t>Ethvert ord i Bibelen er direkte dikteret af Gud.</a:t>
            </a:r>
          </a:p>
          <a:p>
            <a:r>
              <a:rPr lang="da-DK" sz="2000" dirty="0"/>
              <a:t>Bibelen taler sandt om alt, hvad den taler om.  </a:t>
            </a:r>
          </a:p>
          <a:p>
            <a:r>
              <a:rPr lang="da-DK" sz="2000" dirty="0"/>
              <a:t>Hvert bogstav er korrekt. </a:t>
            </a:r>
          </a:p>
          <a:p>
            <a:r>
              <a:rPr lang="da-DK" sz="2000" dirty="0"/>
              <a:t>I dag er det næsten et skældsord… Fundamentalisme!</a:t>
            </a:r>
          </a:p>
          <a:p>
            <a:endParaRPr lang="da-DK" dirty="0"/>
          </a:p>
        </p:txBody>
      </p:sp>
      <p:pic>
        <p:nvPicPr>
          <p:cNvPr id="3" name="Billede 2">
            <a:extLst>
              <a:ext uri="{FF2B5EF4-FFF2-40B4-BE49-F238E27FC236}">
                <a16:creationId xmlns:a16="http://schemas.microsoft.com/office/drawing/2014/main" id="{8D99D68C-FA58-4814-81A2-66A412FACCD9}"/>
              </a:ext>
            </a:extLst>
          </p:cNvPr>
          <p:cNvPicPr>
            <a:picLocks noChangeAspect="1"/>
          </p:cNvPicPr>
          <p:nvPr/>
        </p:nvPicPr>
        <p:blipFill>
          <a:blip r:embed="rId2"/>
          <a:stretch>
            <a:fillRect/>
          </a:stretch>
        </p:blipFill>
        <p:spPr>
          <a:xfrm>
            <a:off x="8686496" y="4395668"/>
            <a:ext cx="3505504" cy="2377646"/>
          </a:xfrm>
          <a:prstGeom prst="rect">
            <a:avLst/>
          </a:prstGeom>
        </p:spPr>
      </p:pic>
    </p:spTree>
    <p:extLst>
      <p:ext uri="{BB962C8B-B14F-4D97-AF65-F5344CB8AC3E}">
        <p14:creationId xmlns:p14="http://schemas.microsoft.com/office/powerpoint/2010/main" val="2482047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0B10383-72C0-4C0C-B608-4FFF74F31DF7}"/>
              </a:ext>
            </a:extLst>
          </p:cNvPr>
          <p:cNvSpPr>
            <a:spLocks noGrp="1"/>
          </p:cNvSpPr>
          <p:nvPr>
            <p:ph type="title"/>
          </p:nvPr>
        </p:nvSpPr>
        <p:spPr/>
        <p:txBody>
          <a:bodyPr/>
          <a:lstStyle/>
          <a:p>
            <a:r>
              <a:rPr lang="da-DK" dirty="0"/>
              <a:t>Opgave </a:t>
            </a:r>
          </a:p>
        </p:txBody>
      </p:sp>
      <p:sp>
        <p:nvSpPr>
          <p:cNvPr id="5" name="Pladsholder til tekst 4">
            <a:extLst>
              <a:ext uri="{FF2B5EF4-FFF2-40B4-BE49-F238E27FC236}">
                <a16:creationId xmlns:a16="http://schemas.microsoft.com/office/drawing/2014/main" id="{DB86E51D-1688-49D2-B232-E78AEFDA642D}"/>
              </a:ext>
            </a:extLst>
          </p:cNvPr>
          <p:cNvSpPr>
            <a:spLocks noGrp="1"/>
          </p:cNvSpPr>
          <p:nvPr>
            <p:ph type="body" idx="1"/>
          </p:nvPr>
        </p:nvSpPr>
        <p:spPr/>
        <p:txBody>
          <a:bodyPr/>
          <a:lstStyle/>
          <a:p>
            <a:r>
              <a:rPr lang="da-DK" dirty="0"/>
              <a:t>Brug din viden om bibelsyn på skabelsesberetningen:</a:t>
            </a:r>
          </a:p>
          <a:p>
            <a:r>
              <a:rPr lang="da-DK" dirty="0"/>
              <a:t>Forklar, hvordan de forskellige bibelsyn vil komme til udtryk konkrete steder i teksten</a:t>
            </a:r>
          </a:p>
        </p:txBody>
      </p:sp>
      <p:pic>
        <p:nvPicPr>
          <p:cNvPr id="2" name="Billede 1">
            <a:extLst>
              <a:ext uri="{FF2B5EF4-FFF2-40B4-BE49-F238E27FC236}">
                <a16:creationId xmlns:a16="http://schemas.microsoft.com/office/drawing/2014/main" id="{1383FB0F-9809-4E1A-83AA-0115912420B6}"/>
              </a:ext>
            </a:extLst>
          </p:cNvPr>
          <p:cNvPicPr>
            <a:picLocks noChangeAspect="1"/>
          </p:cNvPicPr>
          <p:nvPr/>
        </p:nvPicPr>
        <p:blipFill>
          <a:blip r:embed="rId2"/>
          <a:stretch>
            <a:fillRect/>
          </a:stretch>
        </p:blipFill>
        <p:spPr>
          <a:xfrm>
            <a:off x="7230160" y="768350"/>
            <a:ext cx="3859102" cy="3127519"/>
          </a:xfrm>
          <a:prstGeom prst="rect">
            <a:avLst/>
          </a:prstGeom>
        </p:spPr>
      </p:pic>
    </p:spTree>
    <p:extLst>
      <p:ext uri="{BB962C8B-B14F-4D97-AF65-F5344CB8AC3E}">
        <p14:creationId xmlns:p14="http://schemas.microsoft.com/office/powerpoint/2010/main" val="26777784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67B0FD-DB71-47D4-9922-73B69E2EE11D}"/>
              </a:ext>
            </a:extLst>
          </p:cNvPr>
          <p:cNvSpPr>
            <a:spLocks noGrp="1"/>
          </p:cNvSpPr>
          <p:nvPr>
            <p:ph type="title"/>
          </p:nvPr>
        </p:nvSpPr>
        <p:spPr/>
        <p:txBody>
          <a:bodyPr/>
          <a:lstStyle/>
          <a:p>
            <a:r>
              <a:rPr lang="da-DK" dirty="0"/>
              <a:t>Skabelsesberetningen</a:t>
            </a:r>
          </a:p>
        </p:txBody>
      </p:sp>
      <p:sp>
        <p:nvSpPr>
          <p:cNvPr id="3" name="Pladsholder til indhold 2">
            <a:extLst>
              <a:ext uri="{FF2B5EF4-FFF2-40B4-BE49-F238E27FC236}">
                <a16:creationId xmlns:a16="http://schemas.microsoft.com/office/drawing/2014/main" id="{C4753FAE-1497-4EA2-A381-6464D2F1B870}"/>
              </a:ext>
            </a:extLst>
          </p:cNvPr>
          <p:cNvSpPr>
            <a:spLocks noGrp="1"/>
          </p:cNvSpPr>
          <p:nvPr>
            <p:ph idx="1"/>
          </p:nvPr>
        </p:nvSpPr>
        <p:spPr>
          <a:xfrm>
            <a:off x="838200" y="1903228"/>
            <a:ext cx="10515600" cy="4870086"/>
          </a:xfrm>
        </p:spPr>
        <p:txBody>
          <a:bodyPr>
            <a:normAutofit/>
          </a:bodyPr>
          <a:lstStyle/>
          <a:p>
            <a:r>
              <a:rPr lang="da-DK" sz="2000" dirty="0"/>
              <a:t>v1  I begyndelsen skabte Gud himlen og jorden.</a:t>
            </a:r>
          </a:p>
          <a:p>
            <a:r>
              <a:rPr lang="da-DK" sz="2000" dirty="0"/>
              <a:t>v2  Jorden var dengang tomhed og øde, der var mørke over </a:t>
            </a:r>
            <a:r>
              <a:rPr lang="da-DK" sz="2000" dirty="0" err="1"/>
              <a:t>urdybet</a:t>
            </a:r>
            <a:r>
              <a:rPr lang="da-DK" sz="2000" dirty="0"/>
              <a:t>, og Guds ånd svævede over vandene.</a:t>
            </a:r>
          </a:p>
          <a:p>
            <a:r>
              <a:rPr lang="da-DK" sz="2000" dirty="0"/>
              <a:t>v3  Gud sagde: »Der skal være lys!« Og der blev lys. v4  Gud så, at lyset var godt, og Gud skilte lyset fra mørket. v5  Gud kaldte lyset dag, og mørket kaldte han nat. Så blev det aften, og det blev morgen, første dag.</a:t>
            </a:r>
          </a:p>
          <a:p>
            <a:r>
              <a:rPr lang="da-DK" sz="2000" dirty="0"/>
              <a:t>v6  Gud sagde: »Der skal være en hvælving i vandene; den skal skille vandene!« Og det skete; v7  Gud skabte hvælvingen, som skilte vandet under hvælvingen fra vandet over hvælvingen. v8  Gud kaldte hvælvingen himmel. Så blev det aften, og det blev morgen, anden dag.</a:t>
            </a:r>
          </a:p>
          <a:p>
            <a:r>
              <a:rPr lang="da-DK" sz="2000" dirty="0"/>
              <a:t>v9  Gud sagde: »Vandet under himlen skal samle sig på ét sted, så det tørre land kommer til syne!« Og det skete. v10  Gud kaldte det tørre land jord, og det sted, hvor vandet samlede sig, kaldte han hav. Gud så, at det var godt.</a:t>
            </a:r>
          </a:p>
        </p:txBody>
      </p:sp>
    </p:spTree>
    <p:extLst>
      <p:ext uri="{BB962C8B-B14F-4D97-AF65-F5344CB8AC3E}">
        <p14:creationId xmlns:p14="http://schemas.microsoft.com/office/powerpoint/2010/main" val="27063922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CF4D48FE-D9B7-4FF8-B89B-21186C5B5A6B}"/>
              </a:ext>
            </a:extLst>
          </p:cNvPr>
          <p:cNvSpPr>
            <a:spLocks noGrp="1"/>
          </p:cNvSpPr>
          <p:nvPr>
            <p:ph idx="1"/>
          </p:nvPr>
        </p:nvSpPr>
        <p:spPr/>
        <p:txBody>
          <a:bodyPr>
            <a:normAutofit lnSpcReduction="10000"/>
          </a:bodyPr>
          <a:lstStyle/>
          <a:p>
            <a:r>
              <a:rPr lang="da-DK" sz="2000" dirty="0"/>
              <a:t>v11  Gud sagde: »Jorden skal grønnes: Planter, der sætter frø, og alle slags frugttræer, der bærer frugt med kerne, skal være på jorden.« Og det skete; v12  jorden frembragte grønt, alle slags planter, der sætter frø, og alle slags træer, der bærer frugt med kerne. Gud så, at det var godt. v13  Så blev det aften, og det blev morgen, tredje dag.</a:t>
            </a:r>
          </a:p>
          <a:p>
            <a:r>
              <a:rPr lang="da-DK" sz="2000" dirty="0"/>
              <a:t>v14  Gud sagde: »Der skal være lys på himmelhvælvingen til at skille dag fra nat. De skal tjene som tegn til at fastsætte festtider, dage og år, v15  og de skal være lys på himmelhvælvingen til at oplyse jorden!« Og det skete; v16  Gud skabte de to store lys, det største til at herske om dagen, det mindste til at herske om natten, og stjernerne. v17  Gud satte dem på himmelhvælvingen til at oplyse jorden, v18  til at herske om dagen og om natten og til at skille lys fra mørke. Gud så, at det var godt. v19  Så blev det aften, og det blev morgen, fjerde dag.</a:t>
            </a:r>
          </a:p>
          <a:p>
            <a:r>
              <a:rPr lang="da-DK" sz="2000" dirty="0"/>
              <a:t>v20  Gud sagde: »Vandet skal vrimle med levende væsener, og fugle skal flyve over jorden oppe under himmelhvælvingen!« Og det skete; v21  Gud skabte de store havdyr og alle slags levende væsener, der rører sig og vrimler i vandet, og alle slags vingede fugle. Gud så, at det var godt. v22  Og Gud velsignede dem og sagde: »Bliv frugtbare og talrige, og opfyld vandet i havene! Og fuglene skal blive talrige på jorden!« v23  Så blev det aften, og det blev morgen, femte dag.</a:t>
            </a:r>
          </a:p>
          <a:p>
            <a:endParaRPr lang="da-DK" dirty="0"/>
          </a:p>
        </p:txBody>
      </p:sp>
    </p:spTree>
    <p:extLst>
      <p:ext uri="{BB962C8B-B14F-4D97-AF65-F5344CB8AC3E}">
        <p14:creationId xmlns:p14="http://schemas.microsoft.com/office/powerpoint/2010/main" val="11065466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A15D049C-4A08-4471-ACFA-BB2AA466E5C1}"/>
              </a:ext>
            </a:extLst>
          </p:cNvPr>
          <p:cNvSpPr>
            <a:spLocks noGrp="1"/>
          </p:cNvSpPr>
          <p:nvPr>
            <p:ph idx="1"/>
          </p:nvPr>
        </p:nvSpPr>
        <p:spPr/>
        <p:txBody>
          <a:bodyPr/>
          <a:lstStyle/>
          <a:p>
            <a:r>
              <a:rPr lang="da-DK" sz="2000" dirty="0"/>
              <a:t>v24  Gud sagde: »Jorden skal frembringe alle slags levende væsener, kvæg, krybdyr og alle slags vilde dyr!« Og det skete; v25  Gud skabte alle slags vilde dyr, al slags kvæg og alle slags krybdyr. Gud så, at det var godt.</a:t>
            </a:r>
          </a:p>
          <a:p>
            <a:r>
              <a:rPr lang="da-DK" sz="2000" dirty="0"/>
              <a:t>v26  Gud sagde: »Lad os skabe mennesker i vort billede, så de ligner os! De skal herske over havets fisk, himlens fugle, kvæget, alle de vilde dyr og alle krybdyr, der kryber på jorden.« v27  Gud skabte mennesket i sit billede; i Guds billede skabte han det, som mand og kvinde skabte han dem. v28  Og Gud velsignede dem og sagde til dem: »Bliv frugtbare og talrige, opfyld jorden, og underlæg jer den; hersk over havets fisk, himlens fugle og alle dyr, der rører sig på jorden!« v29  Gud sagde: »Nu giver jeg jer alle planter, der sætter frø, på hele jorden og alle træer, der bærer frugt med kerne. Dem skal I have til føde. v30  Til alle de vilde dyr og til alle himlens fugle, ja, til alt levende, der rører sig på jorden, giver jeg alle grønne planter som føde.« Og det skete. v31  Gud så alt, hvad han havde skabt, og han så, hvor godt det var. Så blev det aften, og det blev morgen, den sjette dag.</a:t>
            </a:r>
          </a:p>
          <a:p>
            <a:endParaRPr lang="da-DK" dirty="0"/>
          </a:p>
        </p:txBody>
      </p:sp>
    </p:spTree>
    <p:extLst>
      <p:ext uri="{BB962C8B-B14F-4D97-AF65-F5344CB8AC3E}">
        <p14:creationId xmlns:p14="http://schemas.microsoft.com/office/powerpoint/2010/main" val="12185917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0859E743-9060-4F2A-8560-35792E02552E}"/>
              </a:ext>
            </a:extLst>
          </p:cNvPr>
          <p:cNvSpPr>
            <a:spLocks noGrp="1"/>
          </p:cNvSpPr>
          <p:nvPr>
            <p:ph type="title"/>
          </p:nvPr>
        </p:nvSpPr>
        <p:spPr/>
        <p:txBody>
          <a:bodyPr/>
          <a:lstStyle/>
          <a:p>
            <a:r>
              <a:rPr lang="da-DK" dirty="0"/>
              <a:t>Bibelsyn og Bibelens treklang </a:t>
            </a:r>
          </a:p>
        </p:txBody>
      </p:sp>
      <p:sp>
        <p:nvSpPr>
          <p:cNvPr id="5" name="Pladsholder til tekst 4">
            <a:extLst>
              <a:ext uri="{FF2B5EF4-FFF2-40B4-BE49-F238E27FC236}">
                <a16:creationId xmlns:a16="http://schemas.microsoft.com/office/drawing/2014/main" id="{A83D4491-F71C-415B-B89E-4341F3E7FB39}"/>
              </a:ext>
            </a:extLst>
          </p:cNvPr>
          <p:cNvSpPr>
            <a:spLocks noGrp="1"/>
          </p:cNvSpPr>
          <p:nvPr>
            <p:ph type="body" idx="1"/>
          </p:nvPr>
        </p:nvSpPr>
        <p:spPr/>
        <p:txBody>
          <a:bodyPr/>
          <a:lstStyle/>
          <a:p>
            <a:r>
              <a:rPr lang="da-DK" dirty="0"/>
              <a:t>Bibelteksternes komposition: Bibelens treklang </a:t>
            </a:r>
          </a:p>
        </p:txBody>
      </p:sp>
    </p:spTree>
    <p:extLst>
      <p:ext uri="{BB962C8B-B14F-4D97-AF65-F5344CB8AC3E}">
        <p14:creationId xmlns:p14="http://schemas.microsoft.com/office/powerpoint/2010/main" val="30244542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1BD5AFCA-3AAC-4E5F-B5FA-9AF27DDE3E2F}"/>
              </a:ext>
            </a:extLst>
          </p:cNvPr>
          <p:cNvSpPr>
            <a:spLocks noGrp="1"/>
          </p:cNvSpPr>
          <p:nvPr>
            <p:ph type="title"/>
          </p:nvPr>
        </p:nvSpPr>
        <p:spPr/>
        <p:txBody>
          <a:bodyPr/>
          <a:lstStyle/>
          <a:p>
            <a:r>
              <a:rPr lang="da-DK" dirty="0"/>
              <a:t>Formål: </a:t>
            </a:r>
          </a:p>
        </p:txBody>
      </p:sp>
      <p:sp>
        <p:nvSpPr>
          <p:cNvPr id="5" name="Pladsholder til indhold 4">
            <a:extLst>
              <a:ext uri="{FF2B5EF4-FFF2-40B4-BE49-F238E27FC236}">
                <a16:creationId xmlns:a16="http://schemas.microsoft.com/office/drawing/2014/main" id="{FF014701-A52F-4872-B9F3-7546256D773D}"/>
              </a:ext>
            </a:extLst>
          </p:cNvPr>
          <p:cNvSpPr>
            <a:spLocks noGrp="1"/>
          </p:cNvSpPr>
          <p:nvPr>
            <p:ph idx="1"/>
          </p:nvPr>
        </p:nvSpPr>
        <p:spPr>
          <a:xfrm>
            <a:off x="838200" y="2421976"/>
            <a:ext cx="10515600" cy="3784514"/>
          </a:xfrm>
        </p:spPr>
        <p:txBody>
          <a:bodyPr/>
          <a:lstStyle/>
          <a:p>
            <a:r>
              <a:rPr lang="da-DK" sz="2400" dirty="0"/>
              <a:t>Fase 1: Viden om… Eleven får viden om bibelske fortællinger - herunder et overblik over Bibelens opbygning og indhold samt kendskab til begrebet bibelsyn.  </a:t>
            </a:r>
          </a:p>
          <a:p>
            <a:endParaRPr lang="da-DK" sz="2400" dirty="0"/>
          </a:p>
          <a:p>
            <a:r>
              <a:rPr lang="da-DK" sz="2400" dirty="0"/>
              <a:t>Fase 2: Genkende forskellige anskuelser… Gennem begrebet bibelsyn kan eleven diskutere sammenhænge mellem forskellige forståelser og tydninger af tilværelsen.</a:t>
            </a:r>
          </a:p>
          <a:p>
            <a:endParaRPr lang="da-DK" sz="2400" dirty="0"/>
          </a:p>
          <a:p>
            <a:r>
              <a:rPr lang="da-DK" sz="2400" dirty="0"/>
              <a:t>Fase 3: Egen stillingtagen og perspektivering… Eleven kan italesætte egne perspektiver på bibelsyn. Eleven kan relatere bibelske tekster til eget trosvalg og tilværelsestydning. </a:t>
            </a:r>
          </a:p>
          <a:p>
            <a:endParaRPr lang="da-DK" dirty="0"/>
          </a:p>
        </p:txBody>
      </p:sp>
    </p:spTree>
    <p:extLst>
      <p:ext uri="{BB962C8B-B14F-4D97-AF65-F5344CB8AC3E}">
        <p14:creationId xmlns:p14="http://schemas.microsoft.com/office/powerpoint/2010/main" val="37637426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5DC7868F-5068-4166-BE0D-5B510BB96B78}"/>
              </a:ext>
            </a:extLst>
          </p:cNvPr>
          <p:cNvSpPr>
            <a:spLocks noGrp="1"/>
          </p:cNvSpPr>
          <p:nvPr>
            <p:ph type="title"/>
          </p:nvPr>
        </p:nvSpPr>
        <p:spPr/>
        <p:txBody>
          <a:bodyPr/>
          <a:lstStyle/>
          <a:p>
            <a:r>
              <a:rPr lang="da-DK" dirty="0"/>
              <a:t>Komposition: Kontraktmodellen  </a:t>
            </a:r>
          </a:p>
        </p:txBody>
      </p:sp>
      <p:sp>
        <p:nvSpPr>
          <p:cNvPr id="5" name="Pladsholder til indhold 4">
            <a:extLst>
              <a:ext uri="{FF2B5EF4-FFF2-40B4-BE49-F238E27FC236}">
                <a16:creationId xmlns:a16="http://schemas.microsoft.com/office/drawing/2014/main" id="{3673B627-6B9F-41D5-925B-7582AE72CC69}"/>
              </a:ext>
            </a:extLst>
          </p:cNvPr>
          <p:cNvSpPr>
            <a:spLocks noGrp="1"/>
          </p:cNvSpPr>
          <p:nvPr>
            <p:ph idx="1"/>
          </p:nvPr>
        </p:nvSpPr>
        <p:spPr/>
        <p:txBody>
          <a:bodyPr>
            <a:normAutofit/>
          </a:bodyPr>
          <a:lstStyle/>
          <a:p>
            <a:r>
              <a:rPr lang="da-DK" sz="2000" dirty="0"/>
              <a:t>Bibelens tekster er bygget op omkring en treklang eller en ”hjemme-ude-hjemme- komposition”. </a:t>
            </a:r>
          </a:p>
          <a:p>
            <a:r>
              <a:rPr lang="da-DK" sz="2000" dirty="0"/>
              <a:t> Handlingen begynder ofte ”hjemme”, hvor der hersker ro, harmoni og fred. Herefter indtræffer der noget ondt/noget disharmonisk, som en del af et ”uderum”. Dette kan kun brydes ved, at personerne igennem en række prøvelser, udfordringer, ofte med vejledning fra en udenforstående, genetablerer harmonien og ender i tilstanden af ”hjemme” igen. </a:t>
            </a:r>
          </a:p>
        </p:txBody>
      </p:sp>
      <p:pic>
        <p:nvPicPr>
          <p:cNvPr id="6" name="Billede 5">
            <a:extLst>
              <a:ext uri="{FF2B5EF4-FFF2-40B4-BE49-F238E27FC236}">
                <a16:creationId xmlns:a16="http://schemas.microsoft.com/office/drawing/2014/main" id="{FB596CEC-BE95-4B89-94B8-ADD78F8E81BE}"/>
              </a:ext>
            </a:extLst>
          </p:cNvPr>
          <p:cNvPicPr>
            <a:picLocks noChangeAspect="1"/>
          </p:cNvPicPr>
          <p:nvPr/>
        </p:nvPicPr>
        <p:blipFill>
          <a:blip r:embed="rId2"/>
          <a:stretch>
            <a:fillRect/>
          </a:stretch>
        </p:blipFill>
        <p:spPr>
          <a:xfrm>
            <a:off x="7922182" y="4757133"/>
            <a:ext cx="3218967" cy="1420491"/>
          </a:xfrm>
          <a:prstGeom prst="rect">
            <a:avLst/>
          </a:prstGeom>
        </p:spPr>
      </p:pic>
    </p:spTree>
    <p:extLst>
      <p:ext uri="{BB962C8B-B14F-4D97-AF65-F5344CB8AC3E}">
        <p14:creationId xmlns:p14="http://schemas.microsoft.com/office/powerpoint/2010/main" val="16632360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4A8C965-DD97-46EF-BEDC-27204DF0D0F9}"/>
              </a:ext>
            </a:extLst>
          </p:cNvPr>
          <p:cNvSpPr>
            <a:spLocks noGrp="1"/>
          </p:cNvSpPr>
          <p:nvPr>
            <p:ph type="title"/>
          </p:nvPr>
        </p:nvSpPr>
        <p:spPr/>
        <p:txBody>
          <a:bodyPr/>
          <a:lstStyle/>
          <a:p>
            <a:r>
              <a:rPr lang="da-DK" dirty="0"/>
              <a:t>Bibelens treklang </a:t>
            </a:r>
          </a:p>
        </p:txBody>
      </p:sp>
      <p:sp>
        <p:nvSpPr>
          <p:cNvPr id="3" name="Pladsholder til indhold 2">
            <a:extLst>
              <a:ext uri="{FF2B5EF4-FFF2-40B4-BE49-F238E27FC236}">
                <a16:creationId xmlns:a16="http://schemas.microsoft.com/office/drawing/2014/main" id="{80BE8C15-9079-4A5A-9564-2D4D5F3D99DB}"/>
              </a:ext>
            </a:extLst>
          </p:cNvPr>
          <p:cNvSpPr>
            <a:spLocks noGrp="1"/>
          </p:cNvSpPr>
          <p:nvPr>
            <p:ph idx="1"/>
          </p:nvPr>
        </p:nvSpPr>
        <p:spPr>
          <a:xfrm>
            <a:off x="838200" y="2421976"/>
            <a:ext cx="10831830" cy="4351338"/>
          </a:xfrm>
        </p:spPr>
        <p:txBody>
          <a:bodyPr/>
          <a:lstStyle/>
          <a:p>
            <a:r>
              <a:rPr lang="da-DK" sz="2000" dirty="0"/>
              <a:t>Bibelen kan læses som en fortælling om Guds og menneskets forhold. Dette begynder harmonisk, bliver disharmonisk og med frelsen/tilgivelsen - ved dommedag – ender det i en genetableret harmoni. </a:t>
            </a:r>
          </a:p>
          <a:p>
            <a:r>
              <a:rPr lang="da-DK" sz="2000" dirty="0" err="1"/>
              <a:t>Frelsesberetningen</a:t>
            </a:r>
            <a:r>
              <a:rPr lang="da-DK" sz="2000" dirty="0"/>
              <a:t> i Bibelen kredser således om, at mennesket kommer af liv, bliver dødelige for til sidst at få livet igen igennem troen på Jesus som sonoffer. Heraf treklangen ”Liv-Død-Liv.”</a:t>
            </a:r>
          </a:p>
          <a:p>
            <a:endParaRPr lang="da-DK" dirty="0"/>
          </a:p>
        </p:txBody>
      </p:sp>
      <p:sp>
        <p:nvSpPr>
          <p:cNvPr id="5" name="Rektangel 4">
            <a:extLst>
              <a:ext uri="{FF2B5EF4-FFF2-40B4-BE49-F238E27FC236}">
                <a16:creationId xmlns:a16="http://schemas.microsoft.com/office/drawing/2014/main" id="{BF721214-3BB9-417B-9E6B-EFF7E7DA23A8}"/>
              </a:ext>
            </a:extLst>
          </p:cNvPr>
          <p:cNvSpPr/>
          <p:nvPr/>
        </p:nvSpPr>
        <p:spPr>
          <a:xfrm>
            <a:off x="6409911" y="5992976"/>
            <a:ext cx="4729756" cy="646331"/>
          </a:xfrm>
          <a:prstGeom prst="rect">
            <a:avLst/>
          </a:prstGeom>
        </p:spPr>
        <p:txBody>
          <a:bodyPr wrap="none">
            <a:spAutoFit/>
          </a:bodyPr>
          <a:lstStyle/>
          <a:p>
            <a:r>
              <a:rPr lang="da-DK" i="1" dirty="0">
                <a:hlinkClick r:id="rId2"/>
              </a:rPr>
              <a:t>https://kristendom.systime.dk/index.php?id=188</a:t>
            </a:r>
            <a:endParaRPr lang="da-DK" i="1" dirty="0"/>
          </a:p>
          <a:p>
            <a:endParaRPr lang="da-DK" i="1" dirty="0"/>
          </a:p>
        </p:txBody>
      </p:sp>
      <p:pic>
        <p:nvPicPr>
          <p:cNvPr id="7" name="Billede 6">
            <a:extLst>
              <a:ext uri="{FF2B5EF4-FFF2-40B4-BE49-F238E27FC236}">
                <a16:creationId xmlns:a16="http://schemas.microsoft.com/office/drawing/2014/main" id="{DE2F6278-B1DE-3243-9560-B36223EA0B11}"/>
              </a:ext>
            </a:extLst>
          </p:cNvPr>
          <p:cNvPicPr>
            <a:picLocks noChangeAspect="1"/>
          </p:cNvPicPr>
          <p:nvPr/>
        </p:nvPicPr>
        <p:blipFill>
          <a:blip r:embed="rId3"/>
          <a:stretch>
            <a:fillRect/>
          </a:stretch>
        </p:blipFill>
        <p:spPr>
          <a:xfrm>
            <a:off x="6096000" y="3899886"/>
            <a:ext cx="5806440" cy="1959083"/>
          </a:xfrm>
          <a:prstGeom prst="rect">
            <a:avLst/>
          </a:prstGeom>
        </p:spPr>
      </p:pic>
    </p:spTree>
    <p:extLst>
      <p:ext uri="{BB962C8B-B14F-4D97-AF65-F5344CB8AC3E}">
        <p14:creationId xmlns:p14="http://schemas.microsoft.com/office/powerpoint/2010/main" val="22042237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0B12FE-274B-4F40-9571-14FDFBF5D2A8}"/>
              </a:ext>
            </a:extLst>
          </p:cNvPr>
          <p:cNvSpPr>
            <a:spLocks noGrp="1"/>
          </p:cNvSpPr>
          <p:nvPr>
            <p:ph type="title"/>
          </p:nvPr>
        </p:nvSpPr>
        <p:spPr/>
        <p:txBody>
          <a:bodyPr/>
          <a:lstStyle/>
          <a:p>
            <a:r>
              <a:rPr lang="da-DK" dirty="0"/>
              <a:t>Eksempler </a:t>
            </a:r>
          </a:p>
        </p:txBody>
      </p:sp>
      <p:pic>
        <p:nvPicPr>
          <p:cNvPr id="4" name="Pladsholder til indhold 3">
            <a:extLst>
              <a:ext uri="{FF2B5EF4-FFF2-40B4-BE49-F238E27FC236}">
                <a16:creationId xmlns:a16="http://schemas.microsoft.com/office/drawing/2014/main" id="{1A72D721-DE4E-4A42-BE71-1D63EA9FC9F0}"/>
              </a:ext>
            </a:extLst>
          </p:cNvPr>
          <p:cNvPicPr>
            <a:picLocks noGrp="1" noChangeAspect="1"/>
          </p:cNvPicPr>
          <p:nvPr>
            <p:ph idx="1"/>
          </p:nvPr>
        </p:nvPicPr>
        <p:blipFill>
          <a:blip r:embed="rId2"/>
          <a:stretch>
            <a:fillRect/>
          </a:stretch>
        </p:blipFill>
        <p:spPr>
          <a:xfrm>
            <a:off x="838200" y="3078173"/>
            <a:ext cx="4102964" cy="2950720"/>
          </a:xfrm>
          <a:prstGeom prst="rect">
            <a:avLst/>
          </a:prstGeom>
        </p:spPr>
      </p:pic>
      <p:sp>
        <p:nvSpPr>
          <p:cNvPr id="5" name="Rektangel 4">
            <a:extLst>
              <a:ext uri="{FF2B5EF4-FFF2-40B4-BE49-F238E27FC236}">
                <a16:creationId xmlns:a16="http://schemas.microsoft.com/office/drawing/2014/main" id="{98D5B2C4-5BA5-4D3F-ABA3-3ED52ADF725F}"/>
              </a:ext>
            </a:extLst>
          </p:cNvPr>
          <p:cNvSpPr/>
          <p:nvPr/>
        </p:nvSpPr>
        <p:spPr>
          <a:xfrm>
            <a:off x="838200" y="2320970"/>
            <a:ext cx="6096000" cy="461665"/>
          </a:xfrm>
          <a:prstGeom prst="rect">
            <a:avLst/>
          </a:prstGeom>
        </p:spPr>
        <p:txBody>
          <a:bodyPr>
            <a:spAutoFit/>
          </a:bodyPr>
          <a:lstStyle/>
          <a:p>
            <a:r>
              <a:rPr lang="da-DK" sz="2400" b="1" dirty="0">
                <a:solidFill>
                  <a:srgbClr val="FF0000"/>
                </a:solidFill>
              </a:rPr>
              <a:t>Skabelse, Syndefald, Korsfæstelse, Himmeriget </a:t>
            </a:r>
          </a:p>
        </p:txBody>
      </p:sp>
      <p:sp>
        <p:nvSpPr>
          <p:cNvPr id="6" name="Rektangel 5">
            <a:extLst>
              <a:ext uri="{FF2B5EF4-FFF2-40B4-BE49-F238E27FC236}">
                <a16:creationId xmlns:a16="http://schemas.microsoft.com/office/drawing/2014/main" id="{96F161AA-70D3-4F6E-975D-B42EB1153AF7}"/>
              </a:ext>
            </a:extLst>
          </p:cNvPr>
          <p:cNvSpPr/>
          <p:nvPr/>
        </p:nvSpPr>
        <p:spPr>
          <a:xfrm>
            <a:off x="6645896" y="3162128"/>
            <a:ext cx="5082277" cy="3046988"/>
          </a:xfrm>
          <a:prstGeom prst="rect">
            <a:avLst/>
          </a:prstGeom>
        </p:spPr>
        <p:txBody>
          <a:bodyPr wrap="square">
            <a:spAutoFit/>
          </a:bodyPr>
          <a:lstStyle/>
          <a:p>
            <a:r>
              <a:rPr lang="da-DK" sz="2400" b="1" dirty="0">
                <a:solidFill>
                  <a:srgbClr val="FF0000"/>
                </a:solidFill>
              </a:rPr>
              <a:t>GT: Abraham og Isak:</a:t>
            </a:r>
          </a:p>
          <a:p>
            <a:r>
              <a:rPr lang="da-DK" sz="2400" dirty="0"/>
              <a:t>Den barnløse Abraham får endelig, og i en høj alder, en søn med Sarah (liv). Gud beder i en drøm Abraham om at dræbe sin søn (død). En engel forhindrer i sidste øjeblik Abraham i at dræbe Isak (ny begyndelse), der skal videreføre Abrahams slægt.</a:t>
            </a:r>
          </a:p>
        </p:txBody>
      </p:sp>
    </p:spTree>
    <p:extLst>
      <p:ext uri="{BB962C8B-B14F-4D97-AF65-F5344CB8AC3E}">
        <p14:creationId xmlns:p14="http://schemas.microsoft.com/office/powerpoint/2010/main" val="39233436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0940C9-86DC-42A3-A472-74D74F684964}"/>
              </a:ext>
            </a:extLst>
          </p:cNvPr>
          <p:cNvSpPr>
            <a:spLocks noGrp="1"/>
          </p:cNvSpPr>
          <p:nvPr>
            <p:ph type="title"/>
          </p:nvPr>
        </p:nvSpPr>
        <p:spPr/>
        <p:txBody>
          <a:bodyPr/>
          <a:lstStyle/>
          <a:p>
            <a:r>
              <a:rPr lang="da-DK" dirty="0"/>
              <a:t>Opgave </a:t>
            </a:r>
          </a:p>
        </p:txBody>
      </p:sp>
      <p:sp>
        <p:nvSpPr>
          <p:cNvPr id="3" name="Pladsholder til indhold 2">
            <a:extLst>
              <a:ext uri="{FF2B5EF4-FFF2-40B4-BE49-F238E27FC236}">
                <a16:creationId xmlns:a16="http://schemas.microsoft.com/office/drawing/2014/main" id="{4244F1EA-37C8-4EF5-99C9-1DF1E88FADEC}"/>
              </a:ext>
            </a:extLst>
          </p:cNvPr>
          <p:cNvSpPr>
            <a:spLocks noGrp="1"/>
          </p:cNvSpPr>
          <p:nvPr>
            <p:ph idx="1"/>
          </p:nvPr>
        </p:nvSpPr>
        <p:spPr/>
        <p:txBody>
          <a:bodyPr>
            <a:normAutofit/>
          </a:bodyPr>
          <a:lstStyle/>
          <a:p>
            <a:r>
              <a:rPr lang="da-DK" sz="2000" dirty="0"/>
              <a:t>Læs teksten fra bibelenonline.dk </a:t>
            </a:r>
          </a:p>
          <a:p>
            <a:endParaRPr lang="da-DK" sz="2000" dirty="0"/>
          </a:p>
          <a:p>
            <a:r>
              <a:rPr lang="da-DK" sz="2000" dirty="0"/>
              <a:t>Tegn kontraktmodellen (beslut hvilke ord, I vil sætte som overskrifter for treklangen)</a:t>
            </a:r>
          </a:p>
          <a:p>
            <a:r>
              <a:rPr lang="da-DK" sz="2000" dirty="0"/>
              <a:t>1. Hvorledes illustrerer de bibelske fortællinger den kristne grundfortællings treklang? Tegn kontraktmodellen (beslut hvilke ord, I vil sætte som overskrifter for treklangen)</a:t>
            </a:r>
          </a:p>
          <a:p>
            <a:r>
              <a:rPr lang="da-DK" sz="2000" dirty="0"/>
              <a:t>2. Forhold jer til, hvordan to af de forskellige bibelsyn ville udmønte sig i teksten </a:t>
            </a:r>
          </a:p>
          <a:p>
            <a:r>
              <a:rPr lang="da-DK" sz="2000" dirty="0"/>
              <a:t>3. Vælg én af følgende opgaver: </a:t>
            </a:r>
          </a:p>
          <a:p>
            <a:r>
              <a:rPr lang="da-DK" sz="2000" dirty="0"/>
              <a:t>	a. Tegn en nutidig version af lignelsen </a:t>
            </a:r>
          </a:p>
          <a:p>
            <a:r>
              <a:rPr lang="da-DK" sz="2000" dirty="0"/>
              <a:t>	b. Skriv et moderne handlingsforløb (som en novelle, kortprosa eller som en artikel)</a:t>
            </a:r>
          </a:p>
          <a:p>
            <a:r>
              <a:rPr lang="da-DK" sz="2000" dirty="0"/>
              <a:t>	c. Lav en analyse og fortolkning af et maleri, som passer til lignelsen</a:t>
            </a:r>
          </a:p>
          <a:p>
            <a:endParaRPr lang="da-DK" dirty="0"/>
          </a:p>
        </p:txBody>
      </p:sp>
    </p:spTree>
    <p:extLst>
      <p:ext uri="{BB962C8B-B14F-4D97-AF65-F5344CB8AC3E}">
        <p14:creationId xmlns:p14="http://schemas.microsoft.com/office/powerpoint/2010/main" val="26067778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ladsholder til indhold 2">
            <a:extLst>
              <a:ext uri="{FF2B5EF4-FFF2-40B4-BE49-F238E27FC236}">
                <a16:creationId xmlns:a16="http://schemas.microsoft.com/office/drawing/2014/main" id="{D7B1F249-73AC-4599-B54A-AEBED45C64C8}"/>
              </a:ext>
            </a:extLst>
          </p:cNvPr>
          <p:cNvSpPr>
            <a:spLocks noGrp="1"/>
          </p:cNvSpPr>
          <p:nvPr>
            <p:ph idx="1"/>
          </p:nvPr>
        </p:nvSpPr>
        <p:spPr/>
        <p:txBody>
          <a:bodyPr/>
          <a:lstStyle/>
          <a:p>
            <a:r>
              <a:rPr lang="da-DK" sz="2000" dirty="0"/>
              <a:t>Den fortabte søn (Lukas 15,11-32)</a:t>
            </a:r>
          </a:p>
          <a:p>
            <a:r>
              <a:rPr lang="da-DK" sz="2000" dirty="0"/>
              <a:t>Den barmhjertige samaritaner (Lukas 10,25-37)</a:t>
            </a:r>
          </a:p>
          <a:p>
            <a:r>
              <a:rPr lang="da-DK" sz="2000" dirty="0"/>
              <a:t>De ti brudejomfruer (Matthæus 25,1-13)</a:t>
            </a:r>
          </a:p>
          <a:p>
            <a:r>
              <a:rPr lang="da-DK" sz="2000" dirty="0"/>
              <a:t>Arbejderne i vingården (Matthæus 20,1-16)</a:t>
            </a:r>
          </a:p>
          <a:p>
            <a:r>
              <a:rPr lang="da-DK" sz="2000" dirty="0"/>
              <a:t>Den rige mand og Lazarus (Lukas 16,19-31)</a:t>
            </a:r>
          </a:p>
          <a:p>
            <a:r>
              <a:rPr lang="da-DK" sz="2000" dirty="0"/>
              <a:t>Det mistede får (Lukas 15,1-10)</a:t>
            </a:r>
          </a:p>
          <a:p>
            <a:r>
              <a:rPr lang="da-DK" sz="2000" dirty="0"/>
              <a:t>Sædemanden (Markus 4,1-23)</a:t>
            </a:r>
          </a:p>
          <a:p>
            <a:r>
              <a:rPr lang="da-DK" sz="2000" dirty="0"/>
              <a:t>Den gældbundne tjener (Matthæus 18,21-35)</a:t>
            </a:r>
          </a:p>
          <a:p>
            <a:r>
              <a:rPr lang="da-DK" sz="2000" dirty="0"/>
              <a:t>Kongesønnens bryllup (Matthæus 22,1-14)</a:t>
            </a:r>
          </a:p>
          <a:p>
            <a:r>
              <a:rPr lang="da-DK" sz="2000" dirty="0"/>
              <a:t>De to sønner og vingården (Matthæus 21,28-32)</a:t>
            </a:r>
          </a:p>
          <a:p>
            <a:endParaRPr lang="da-DK" sz="2000" dirty="0"/>
          </a:p>
          <a:p>
            <a:endParaRPr lang="da-DK" dirty="0"/>
          </a:p>
        </p:txBody>
      </p:sp>
      <p:sp>
        <p:nvSpPr>
          <p:cNvPr id="4" name="Titel 1">
            <a:extLst>
              <a:ext uri="{FF2B5EF4-FFF2-40B4-BE49-F238E27FC236}">
                <a16:creationId xmlns:a16="http://schemas.microsoft.com/office/drawing/2014/main" id="{A397A97F-F5A9-D34C-A456-A487C3B25A43}"/>
              </a:ext>
            </a:extLst>
          </p:cNvPr>
          <p:cNvSpPr>
            <a:spLocks noGrp="1"/>
          </p:cNvSpPr>
          <p:nvPr>
            <p:ph type="title"/>
          </p:nvPr>
        </p:nvSpPr>
        <p:spPr>
          <a:xfrm>
            <a:off x="838200" y="1226240"/>
            <a:ext cx="10515600" cy="1325563"/>
          </a:xfrm>
        </p:spPr>
        <p:txBody>
          <a:bodyPr/>
          <a:lstStyle/>
          <a:p>
            <a:r>
              <a:rPr lang="da-DK" dirty="0"/>
              <a:t>Tekstforslag</a:t>
            </a:r>
          </a:p>
        </p:txBody>
      </p:sp>
    </p:spTree>
    <p:extLst>
      <p:ext uri="{BB962C8B-B14F-4D97-AF65-F5344CB8AC3E}">
        <p14:creationId xmlns:p14="http://schemas.microsoft.com/office/powerpoint/2010/main" val="1941226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42C463-7711-47A9-AFFD-C503CA1BBD9F}"/>
              </a:ext>
            </a:extLst>
          </p:cNvPr>
          <p:cNvSpPr>
            <a:spLocks noGrp="1"/>
          </p:cNvSpPr>
          <p:nvPr>
            <p:ph type="title"/>
          </p:nvPr>
        </p:nvSpPr>
        <p:spPr/>
        <p:txBody>
          <a:bodyPr/>
          <a:lstStyle/>
          <a:p>
            <a:r>
              <a:rPr lang="da-DK" dirty="0"/>
              <a:t>Lektionsplan </a:t>
            </a:r>
          </a:p>
        </p:txBody>
      </p:sp>
      <p:graphicFrame>
        <p:nvGraphicFramePr>
          <p:cNvPr id="14" name="Pladsholder til indhold 13">
            <a:extLst>
              <a:ext uri="{FF2B5EF4-FFF2-40B4-BE49-F238E27FC236}">
                <a16:creationId xmlns:a16="http://schemas.microsoft.com/office/drawing/2014/main" id="{CD0FCF9C-4406-4B48-9825-E1AAC354D25A}"/>
              </a:ext>
            </a:extLst>
          </p:cNvPr>
          <p:cNvGraphicFramePr>
            <a:graphicFrameLocks noGrp="1"/>
          </p:cNvGraphicFramePr>
          <p:nvPr>
            <p:ph idx="1"/>
            <p:extLst>
              <p:ext uri="{D42A27DB-BD31-4B8C-83A1-F6EECF244321}">
                <p14:modId xmlns:p14="http://schemas.microsoft.com/office/powerpoint/2010/main" val="1498439753"/>
              </p:ext>
            </p:extLst>
          </p:nvPr>
        </p:nvGraphicFramePr>
        <p:xfrm>
          <a:off x="838200" y="2091055"/>
          <a:ext cx="10515600" cy="4206240"/>
        </p:xfrm>
        <a:graphic>
          <a:graphicData uri="http://schemas.openxmlformats.org/drawingml/2006/table">
            <a:tbl>
              <a:tblPr firstRow="1" bandRow="1">
                <a:tableStyleId>{93296810-A885-4BE3-A3E7-6D5BEEA58F35}</a:tableStyleId>
              </a:tblPr>
              <a:tblGrid>
                <a:gridCol w="3505200">
                  <a:extLst>
                    <a:ext uri="{9D8B030D-6E8A-4147-A177-3AD203B41FA5}">
                      <a16:colId xmlns:a16="http://schemas.microsoft.com/office/drawing/2014/main" val="3541759799"/>
                    </a:ext>
                  </a:extLst>
                </a:gridCol>
                <a:gridCol w="3505200">
                  <a:extLst>
                    <a:ext uri="{9D8B030D-6E8A-4147-A177-3AD203B41FA5}">
                      <a16:colId xmlns:a16="http://schemas.microsoft.com/office/drawing/2014/main" val="3893014597"/>
                    </a:ext>
                  </a:extLst>
                </a:gridCol>
                <a:gridCol w="3505200">
                  <a:extLst>
                    <a:ext uri="{9D8B030D-6E8A-4147-A177-3AD203B41FA5}">
                      <a16:colId xmlns:a16="http://schemas.microsoft.com/office/drawing/2014/main" val="3839902414"/>
                    </a:ext>
                  </a:extLst>
                </a:gridCol>
              </a:tblGrid>
              <a:tr h="370840">
                <a:tc>
                  <a:txBody>
                    <a:bodyPr/>
                    <a:lstStyle/>
                    <a:p>
                      <a:r>
                        <a:rPr lang="da-DK" sz="2400" b="0" dirty="0">
                          <a:solidFill>
                            <a:schemeClr val="tx1"/>
                          </a:solidFill>
                        </a:rPr>
                        <a:t>1: Introduktion: Bibelske fortællinger: Bibelens opbygning. </a:t>
                      </a:r>
                    </a:p>
                    <a:p>
                      <a:r>
                        <a:rPr lang="da-DK" sz="2400" b="0" dirty="0">
                          <a:solidFill>
                            <a:schemeClr val="tx1"/>
                          </a:solidFill>
                        </a:rPr>
                        <a:t>Tidslinje over bibelen: Fra skabelsesberetningen til åbenbaringsbogen. </a:t>
                      </a:r>
                    </a:p>
                  </a:txBody>
                  <a:tcPr/>
                </a:tc>
                <a:tc>
                  <a:txBody>
                    <a:bodyPr/>
                    <a:lstStyle/>
                    <a:p>
                      <a:r>
                        <a:rPr lang="da-DK" sz="2400" b="0" dirty="0">
                          <a:solidFill>
                            <a:schemeClr val="tx1"/>
                          </a:solidFill>
                        </a:rPr>
                        <a:t>3: Gennemgang af forskellige bibelsyn. </a:t>
                      </a:r>
                    </a:p>
                    <a:p>
                      <a:r>
                        <a:rPr lang="da-DK" sz="2400" b="0" dirty="0">
                          <a:solidFill>
                            <a:schemeClr val="tx1"/>
                          </a:solidFill>
                        </a:rPr>
                        <a:t>Bibelsynene eksemplificeres i skabelsesberetningen. </a:t>
                      </a:r>
                    </a:p>
                  </a:txBody>
                  <a:tcPr/>
                </a:tc>
                <a:tc>
                  <a:txBody>
                    <a:bodyPr/>
                    <a:lstStyle/>
                    <a:p>
                      <a:r>
                        <a:rPr lang="da-DK" sz="2400" b="0" dirty="0">
                          <a:solidFill>
                            <a:schemeClr val="tx1"/>
                          </a:solidFill>
                        </a:rPr>
                        <a:t>5: Gruppearbejde ud fra forskellige bibelske tekster. Forholde sig til bibelsyn, treklang samt egne refleksioner og fortolkninger. </a:t>
                      </a:r>
                    </a:p>
                  </a:txBody>
                  <a:tcPr/>
                </a:tc>
                <a:extLst>
                  <a:ext uri="{0D108BD9-81ED-4DB2-BD59-A6C34878D82A}">
                    <a16:rowId xmlns:a16="http://schemas.microsoft.com/office/drawing/2014/main" val="2202556156"/>
                  </a:ext>
                </a:extLst>
              </a:tr>
              <a:tr h="370840">
                <a:tc>
                  <a:txBody>
                    <a:bodyPr/>
                    <a:lstStyle/>
                    <a:p>
                      <a:r>
                        <a:rPr lang="da-DK" sz="2400" b="0" dirty="0">
                          <a:solidFill>
                            <a:schemeClr val="tx1"/>
                          </a:solidFill>
                        </a:rPr>
                        <a:t>2: Opsamling af tidslinjeforløbet. Eleverne fremlægger deres projekter. </a:t>
                      </a:r>
                    </a:p>
                  </a:txBody>
                  <a:tcPr/>
                </a:tc>
                <a:tc>
                  <a:txBody>
                    <a:bodyPr/>
                    <a:lstStyle/>
                    <a:p>
                      <a:r>
                        <a:rPr lang="da-DK" sz="2400" b="0" dirty="0">
                          <a:solidFill>
                            <a:schemeClr val="tx1"/>
                          </a:solidFill>
                        </a:rPr>
                        <a:t>4: Opsamling på skabelsesberetningen. Gennemgang af kontraktmodellen - også kaldet bibelens treklang.</a:t>
                      </a:r>
                    </a:p>
                  </a:txBody>
                  <a:tcPr/>
                </a:tc>
                <a:tc>
                  <a:txBody>
                    <a:bodyPr/>
                    <a:lstStyle/>
                    <a:p>
                      <a:r>
                        <a:rPr lang="da-DK" sz="2400" b="0" dirty="0">
                          <a:solidFill>
                            <a:schemeClr val="tx1"/>
                          </a:solidFill>
                        </a:rPr>
                        <a:t>6: Fremlæggelser af projekterne. </a:t>
                      </a:r>
                    </a:p>
                  </a:txBody>
                  <a:tcPr/>
                </a:tc>
                <a:extLst>
                  <a:ext uri="{0D108BD9-81ED-4DB2-BD59-A6C34878D82A}">
                    <a16:rowId xmlns:a16="http://schemas.microsoft.com/office/drawing/2014/main" val="443070758"/>
                  </a:ext>
                </a:extLst>
              </a:tr>
            </a:tbl>
          </a:graphicData>
        </a:graphic>
      </p:graphicFrame>
    </p:spTree>
    <p:extLst>
      <p:ext uri="{BB962C8B-B14F-4D97-AF65-F5344CB8AC3E}">
        <p14:creationId xmlns:p14="http://schemas.microsoft.com/office/powerpoint/2010/main" val="537008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el 1">
            <a:extLst>
              <a:ext uri="{FF2B5EF4-FFF2-40B4-BE49-F238E27FC236}">
                <a16:creationId xmlns:a16="http://schemas.microsoft.com/office/drawing/2014/main" id="{5D13162E-79D3-7141-A3BA-5DE3FCE8D5BF}"/>
              </a:ext>
            </a:extLst>
          </p:cNvPr>
          <p:cNvSpPr>
            <a:spLocks noGrp="1" noChangeArrowheads="1"/>
          </p:cNvSpPr>
          <p:nvPr>
            <p:ph type="title"/>
          </p:nvPr>
        </p:nvSpPr>
        <p:spPr bwMode="auto">
          <a:xfrm>
            <a:off x="838200" y="1225550"/>
            <a:ext cx="10515600" cy="1325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da-DK" altLang="da-DK" dirty="0">
                <a:ea typeface="Times New Roman" panose="02020603050405020304" pitchFamily="18" charset="0"/>
                <a:cs typeface="Arial" panose="020B0604020202020204" pitchFamily="34" charset="0"/>
              </a:rPr>
              <a:t>Bibelsyn </a:t>
            </a:r>
          </a:p>
        </p:txBody>
      </p:sp>
      <p:sp>
        <p:nvSpPr>
          <p:cNvPr id="13314" name="Pladsholder til indhold 2">
            <a:extLst>
              <a:ext uri="{FF2B5EF4-FFF2-40B4-BE49-F238E27FC236}">
                <a16:creationId xmlns:a16="http://schemas.microsoft.com/office/drawing/2014/main" id="{2F521B8F-F675-2C47-A333-F838467D4E5B}"/>
              </a:ext>
            </a:extLst>
          </p:cNvPr>
          <p:cNvSpPr>
            <a:spLocks noGrp="1" noChangeArrowheads="1"/>
          </p:cNvSpPr>
          <p:nvPr>
            <p:ph idx="1"/>
          </p:nvPr>
        </p:nvSpPr>
        <p:spPr bwMode="auto">
          <a:xfrm>
            <a:off x="838200" y="1976755"/>
            <a:ext cx="10515600" cy="43513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da-DK" altLang="da-DK" sz="2400" dirty="0"/>
              <a:t>Definition ifølge Gads religionsleksikon: Den forhåndsopfattelse hvormed man møder Bibelen.</a:t>
            </a:r>
          </a:p>
          <a:p>
            <a:endParaRPr lang="da-DK" altLang="da-DK" sz="2400" dirty="0"/>
          </a:p>
          <a:p>
            <a:r>
              <a:rPr lang="da-DK" altLang="da-DK" sz="2400" dirty="0"/>
              <a:t> Kilde: </a:t>
            </a:r>
            <a:r>
              <a:rPr lang="da-DK" altLang="da-DK" sz="2400" dirty="0">
                <a:hlinkClick r:id="rId2"/>
              </a:rPr>
              <a:t>https://www.religion.dk/leksikon/bibelsyn</a:t>
            </a:r>
            <a:endParaRPr lang="da-DK" altLang="da-DK" sz="2400" dirty="0"/>
          </a:p>
          <a:p>
            <a:endParaRPr lang="da-DK" altLang="da-DK" dirty="0"/>
          </a:p>
          <a:p>
            <a:endParaRPr lang="da-DK" altLang="da-DK" dirty="0"/>
          </a:p>
          <a:p>
            <a:pPr eaLnBrk="1" hangingPunct="1"/>
            <a:endParaRPr lang="da-DK" altLang="da-DK" dirty="0"/>
          </a:p>
        </p:txBody>
      </p:sp>
      <p:pic>
        <p:nvPicPr>
          <p:cNvPr id="2" name="Billede 1">
            <a:extLst>
              <a:ext uri="{FF2B5EF4-FFF2-40B4-BE49-F238E27FC236}">
                <a16:creationId xmlns:a16="http://schemas.microsoft.com/office/drawing/2014/main" id="{4BA2C441-A331-4878-8F06-AA42F1B97C63}"/>
              </a:ext>
            </a:extLst>
          </p:cNvPr>
          <p:cNvPicPr>
            <a:picLocks noChangeAspect="1"/>
          </p:cNvPicPr>
          <p:nvPr/>
        </p:nvPicPr>
        <p:blipFill>
          <a:blip r:embed="rId3"/>
          <a:stretch>
            <a:fillRect/>
          </a:stretch>
        </p:blipFill>
        <p:spPr>
          <a:xfrm>
            <a:off x="4440796" y="3901834"/>
            <a:ext cx="3639389" cy="242625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B489111-C4B9-4B8B-ABF7-A1250FA335FE}"/>
              </a:ext>
            </a:extLst>
          </p:cNvPr>
          <p:cNvSpPr>
            <a:spLocks noGrp="1"/>
          </p:cNvSpPr>
          <p:nvPr>
            <p:ph type="title"/>
          </p:nvPr>
        </p:nvSpPr>
        <p:spPr/>
        <p:txBody>
          <a:bodyPr/>
          <a:lstStyle/>
          <a:p>
            <a:r>
              <a:rPr lang="da-DK" dirty="0"/>
              <a:t>Bibelens opbygning </a:t>
            </a:r>
          </a:p>
        </p:txBody>
      </p:sp>
      <p:sp>
        <p:nvSpPr>
          <p:cNvPr id="5" name="Rektangel 4">
            <a:extLst>
              <a:ext uri="{FF2B5EF4-FFF2-40B4-BE49-F238E27FC236}">
                <a16:creationId xmlns:a16="http://schemas.microsoft.com/office/drawing/2014/main" id="{71CC35EC-28FE-449D-9651-9A4FA8F9FBFE}"/>
              </a:ext>
            </a:extLst>
          </p:cNvPr>
          <p:cNvSpPr/>
          <p:nvPr/>
        </p:nvSpPr>
        <p:spPr>
          <a:xfrm>
            <a:off x="838200" y="1872020"/>
            <a:ext cx="6096000" cy="4985980"/>
          </a:xfrm>
          <a:prstGeom prst="rect">
            <a:avLst/>
          </a:prstGeom>
        </p:spPr>
        <p:txBody>
          <a:bodyPr>
            <a:spAutoFit/>
          </a:bodyPr>
          <a:lstStyle/>
          <a:p>
            <a:r>
              <a:rPr lang="da-DK" sz="2000" dirty="0"/>
              <a:t>66 bøger i alt</a:t>
            </a:r>
          </a:p>
          <a:p>
            <a:r>
              <a:rPr lang="da-DK" sz="2000" dirty="0"/>
              <a:t>39 i Det gamle Testamente (GT)</a:t>
            </a:r>
          </a:p>
          <a:p>
            <a:r>
              <a:rPr lang="da-DK" sz="2000" dirty="0"/>
              <a:t>27 i Det nye Testamente (NT)</a:t>
            </a:r>
          </a:p>
          <a:p>
            <a:endParaRPr lang="da-DK" sz="2000" dirty="0"/>
          </a:p>
          <a:p>
            <a:r>
              <a:rPr lang="da-DK" sz="2000" dirty="0"/>
              <a:t>GT:</a:t>
            </a:r>
          </a:p>
          <a:p>
            <a:r>
              <a:rPr lang="da-DK" sz="2000" dirty="0"/>
              <a:t>1.-5. Mosebog: 	Begyndelsen, bl.a. verdens tilblivelse</a:t>
            </a:r>
          </a:p>
          <a:p>
            <a:r>
              <a:rPr lang="da-DK" sz="2000" dirty="0"/>
              <a:t>Josva – Ester: 	Historie</a:t>
            </a:r>
          </a:p>
          <a:p>
            <a:r>
              <a:rPr lang="da-DK" sz="2000" dirty="0"/>
              <a:t>Job – Højsangen: 	Lyrik, digte, poesi </a:t>
            </a:r>
          </a:p>
          <a:p>
            <a:r>
              <a:rPr lang="da-DK" sz="2000" dirty="0"/>
              <a:t>Esajas – Mal.: 	Profeterne (profetier om Messias)</a:t>
            </a:r>
          </a:p>
          <a:p>
            <a:endParaRPr lang="da-DK" sz="2000" dirty="0"/>
          </a:p>
          <a:p>
            <a:r>
              <a:rPr lang="da-DK" sz="2000" dirty="0"/>
              <a:t>NT:</a:t>
            </a:r>
          </a:p>
          <a:p>
            <a:r>
              <a:rPr lang="da-DK" sz="2000" dirty="0"/>
              <a:t>Matt – Joh: 	Jesu liv, evangelierne </a:t>
            </a:r>
          </a:p>
          <a:p>
            <a:r>
              <a:rPr lang="da-DK" sz="2000" dirty="0"/>
              <a:t>Ap G: 		De første kristne</a:t>
            </a:r>
          </a:p>
          <a:p>
            <a:r>
              <a:rPr lang="da-DK" sz="2000" dirty="0"/>
              <a:t>Rom – Judas: 	Breve til de første kristne menigheder Joh </a:t>
            </a:r>
            <a:r>
              <a:rPr lang="da-DK" sz="2000" dirty="0" err="1"/>
              <a:t>Åb</a:t>
            </a:r>
            <a:r>
              <a:rPr lang="da-DK" sz="2000" dirty="0"/>
              <a:t>:		Det kristne håb</a:t>
            </a:r>
          </a:p>
          <a:p>
            <a:endParaRPr lang="da-DK" dirty="0"/>
          </a:p>
        </p:txBody>
      </p:sp>
      <p:pic>
        <p:nvPicPr>
          <p:cNvPr id="7" name="Pladsholder til indhold 6">
            <a:extLst>
              <a:ext uri="{FF2B5EF4-FFF2-40B4-BE49-F238E27FC236}">
                <a16:creationId xmlns:a16="http://schemas.microsoft.com/office/drawing/2014/main" id="{95021948-C397-4BCD-9DFC-7BF086F59D9C}"/>
              </a:ext>
            </a:extLst>
          </p:cNvPr>
          <p:cNvPicPr>
            <a:picLocks noGrp="1" noChangeAspect="1"/>
          </p:cNvPicPr>
          <p:nvPr>
            <p:ph idx="1"/>
          </p:nvPr>
        </p:nvPicPr>
        <p:blipFill>
          <a:blip r:embed="rId2"/>
          <a:stretch>
            <a:fillRect/>
          </a:stretch>
        </p:blipFill>
        <p:spPr>
          <a:xfrm>
            <a:off x="7777113" y="1226240"/>
            <a:ext cx="2936086" cy="5064750"/>
          </a:xfrm>
          <a:prstGeom prst="rect">
            <a:avLst/>
          </a:prstGeom>
        </p:spPr>
      </p:pic>
      <p:sp>
        <p:nvSpPr>
          <p:cNvPr id="8" name="Tekstfelt 7">
            <a:extLst>
              <a:ext uri="{FF2B5EF4-FFF2-40B4-BE49-F238E27FC236}">
                <a16:creationId xmlns:a16="http://schemas.microsoft.com/office/drawing/2014/main" id="{ACEF2F62-CEBB-4B37-8311-1494368D1044}"/>
              </a:ext>
            </a:extLst>
          </p:cNvPr>
          <p:cNvSpPr txBox="1"/>
          <p:nvPr/>
        </p:nvSpPr>
        <p:spPr>
          <a:xfrm>
            <a:off x="8408710" y="6341436"/>
            <a:ext cx="2078246" cy="369332"/>
          </a:xfrm>
          <a:prstGeom prst="rect">
            <a:avLst/>
          </a:prstGeom>
          <a:noFill/>
        </p:spPr>
        <p:txBody>
          <a:bodyPr wrap="square" rtlCol="0">
            <a:spAutoFit/>
          </a:bodyPr>
          <a:lstStyle/>
          <a:p>
            <a:r>
              <a:rPr lang="da-DK" i="1" dirty="0"/>
              <a:t>Religionsfaget.dk </a:t>
            </a:r>
          </a:p>
        </p:txBody>
      </p:sp>
    </p:spTree>
    <p:extLst>
      <p:ext uri="{BB962C8B-B14F-4D97-AF65-F5344CB8AC3E}">
        <p14:creationId xmlns:p14="http://schemas.microsoft.com/office/powerpoint/2010/main" val="2878151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E01EB2D-6F85-4955-88D4-683BFEA30B94}"/>
              </a:ext>
            </a:extLst>
          </p:cNvPr>
          <p:cNvSpPr>
            <a:spLocks noGrp="1"/>
          </p:cNvSpPr>
          <p:nvPr>
            <p:ph type="title"/>
          </p:nvPr>
        </p:nvSpPr>
        <p:spPr/>
        <p:txBody>
          <a:bodyPr/>
          <a:lstStyle/>
          <a:p>
            <a:r>
              <a:rPr lang="da-DK" dirty="0"/>
              <a:t>Lav en tidslinje over Bibelens kronologiske opbygning </a:t>
            </a:r>
          </a:p>
        </p:txBody>
      </p:sp>
      <p:sp>
        <p:nvSpPr>
          <p:cNvPr id="3" name="Pladsholder til indhold 2">
            <a:extLst>
              <a:ext uri="{FF2B5EF4-FFF2-40B4-BE49-F238E27FC236}">
                <a16:creationId xmlns:a16="http://schemas.microsoft.com/office/drawing/2014/main" id="{651340E7-E255-4B93-8E87-14DBD0C9B808}"/>
              </a:ext>
            </a:extLst>
          </p:cNvPr>
          <p:cNvSpPr>
            <a:spLocks noGrp="1"/>
          </p:cNvSpPr>
          <p:nvPr>
            <p:ph idx="1"/>
          </p:nvPr>
        </p:nvSpPr>
        <p:spPr>
          <a:xfrm>
            <a:off x="838199" y="1979629"/>
            <a:ext cx="10728489" cy="4793685"/>
          </a:xfrm>
        </p:spPr>
        <p:txBody>
          <a:bodyPr>
            <a:noAutofit/>
          </a:bodyPr>
          <a:lstStyle/>
          <a:p>
            <a:r>
              <a:rPr lang="da-DK" sz="2000" dirty="0"/>
              <a:t>Lav tidslinjer over Bibelens kronologi fra skabelsesberetningen til Johannes Åbenbaring. Tidslinjerne skal udformes analogt eller virtuelt. Klassen inddeles i grupper, og der stilles forskellige opgaver, så tidslinjerne får forskellige udtryk. Der skal indgå 10-15 personer og/eller episoder fra Bibelen. Tegn et symbol eller lav en forklaring til de forskellige personer.</a:t>
            </a:r>
          </a:p>
          <a:p>
            <a:endParaRPr lang="da-DK" sz="2000" dirty="0"/>
          </a:p>
          <a:p>
            <a:r>
              <a:rPr lang="da-DK" sz="2000" b="1" dirty="0"/>
              <a:t>Gruppe 1:</a:t>
            </a:r>
            <a:r>
              <a:rPr lang="da-DK" sz="2000" dirty="0"/>
              <a:t> Lav en tidslinje på A3 - Tegn et symbol ud for de forskellige bibelske begivenheder. Farvelæg tidslinjen og symbolerne. </a:t>
            </a:r>
          </a:p>
          <a:p>
            <a:r>
              <a:rPr lang="da-DK" sz="2000" b="1" dirty="0"/>
              <a:t>Gruppe 2: </a:t>
            </a:r>
            <a:r>
              <a:rPr lang="da-DK" sz="2000" dirty="0"/>
              <a:t>Lav en tidslinje som planche. Tegn personer eller elementer fra de bibelske episoder. </a:t>
            </a:r>
          </a:p>
          <a:p>
            <a:r>
              <a:rPr lang="da-DK" sz="2000" b="1" dirty="0"/>
              <a:t>Gruppe 3: </a:t>
            </a:r>
            <a:r>
              <a:rPr lang="da-DK" sz="2000" dirty="0"/>
              <a:t>Lav en tidslinje på computeren. Brug PowerPoint og sæt billeder ind.  </a:t>
            </a:r>
          </a:p>
          <a:p>
            <a:r>
              <a:rPr lang="da-DK" sz="2000" b="1" dirty="0"/>
              <a:t>Gruppe 4: </a:t>
            </a:r>
            <a:r>
              <a:rPr lang="da-DK" sz="2000" dirty="0"/>
              <a:t>Lav en tidslinje som en stopmotion. </a:t>
            </a:r>
          </a:p>
          <a:p>
            <a:r>
              <a:rPr lang="da-DK" sz="2000" b="1" dirty="0"/>
              <a:t>Gruppe 5: </a:t>
            </a:r>
            <a:r>
              <a:rPr lang="da-DK" sz="2000" dirty="0"/>
              <a:t>Lav en tidslinje på et af de eksisterende programmer (Tiki-toki.com) </a:t>
            </a:r>
          </a:p>
        </p:txBody>
      </p:sp>
    </p:spTree>
    <p:extLst>
      <p:ext uri="{BB962C8B-B14F-4D97-AF65-F5344CB8AC3E}">
        <p14:creationId xmlns:p14="http://schemas.microsoft.com/office/powerpoint/2010/main" val="10582032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838C503-EAAC-4C45-9B7A-5C066332C027}"/>
              </a:ext>
            </a:extLst>
          </p:cNvPr>
          <p:cNvSpPr>
            <a:spLocks noGrp="1"/>
          </p:cNvSpPr>
          <p:nvPr>
            <p:ph type="title"/>
          </p:nvPr>
        </p:nvSpPr>
        <p:spPr/>
        <p:txBody>
          <a:bodyPr/>
          <a:lstStyle/>
          <a:p>
            <a:r>
              <a:rPr lang="da-DK" dirty="0"/>
              <a:t>Fremlæggelser </a:t>
            </a:r>
          </a:p>
        </p:txBody>
      </p:sp>
      <p:sp>
        <p:nvSpPr>
          <p:cNvPr id="3" name="Pladsholder til indhold 2">
            <a:extLst>
              <a:ext uri="{FF2B5EF4-FFF2-40B4-BE49-F238E27FC236}">
                <a16:creationId xmlns:a16="http://schemas.microsoft.com/office/drawing/2014/main" id="{468F8891-9EA0-436A-B371-C49089639116}"/>
              </a:ext>
            </a:extLst>
          </p:cNvPr>
          <p:cNvSpPr>
            <a:spLocks noGrp="1"/>
          </p:cNvSpPr>
          <p:nvPr>
            <p:ph idx="1"/>
          </p:nvPr>
        </p:nvSpPr>
        <p:spPr/>
        <p:txBody>
          <a:bodyPr/>
          <a:lstStyle/>
          <a:p>
            <a:r>
              <a:rPr lang="da-DK" sz="2400" dirty="0"/>
              <a:t>Hvilke tekster kan inspirere, når mennesker oplever:</a:t>
            </a:r>
          </a:p>
          <a:p>
            <a:r>
              <a:rPr lang="da-DK" sz="2400" dirty="0"/>
              <a:t>	</a:t>
            </a:r>
          </a:p>
          <a:p>
            <a:r>
              <a:rPr lang="da-DK" sz="2400" dirty="0"/>
              <a:t>- Mismod eller nedtrykthed? </a:t>
            </a:r>
          </a:p>
          <a:p>
            <a:r>
              <a:rPr lang="da-DK" sz="2400" dirty="0"/>
              <a:t>- Frygt eller bekymring? </a:t>
            </a:r>
          </a:p>
          <a:p>
            <a:r>
              <a:rPr lang="da-DK" sz="2400" dirty="0"/>
              <a:t>- Glæde eller optimisme?</a:t>
            </a:r>
          </a:p>
          <a:p>
            <a:r>
              <a:rPr lang="da-DK" sz="2400" dirty="0"/>
              <a:t>- Taknemmelighed?</a:t>
            </a:r>
          </a:p>
          <a:p>
            <a:endParaRPr lang="da-DK" sz="2400" dirty="0"/>
          </a:p>
          <a:p>
            <a:r>
              <a:rPr lang="da-DK" sz="2400" dirty="0"/>
              <a:t>- Er der tekster, der peger ind i en nutidig sammenhæng?</a:t>
            </a:r>
          </a:p>
          <a:p>
            <a:endParaRPr lang="da-DK" dirty="0"/>
          </a:p>
        </p:txBody>
      </p:sp>
    </p:spTree>
    <p:extLst>
      <p:ext uri="{BB962C8B-B14F-4D97-AF65-F5344CB8AC3E}">
        <p14:creationId xmlns:p14="http://schemas.microsoft.com/office/powerpoint/2010/main" val="30994722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839A2E0C-A379-4955-BBBE-1DBDF9FAA60C}"/>
              </a:ext>
            </a:extLst>
          </p:cNvPr>
          <p:cNvSpPr>
            <a:spLocks noGrp="1"/>
          </p:cNvSpPr>
          <p:nvPr>
            <p:ph type="title"/>
          </p:nvPr>
        </p:nvSpPr>
        <p:spPr/>
        <p:txBody>
          <a:bodyPr/>
          <a:lstStyle/>
          <a:p>
            <a:r>
              <a:rPr lang="da-DK" dirty="0"/>
              <a:t>Bibelsyn</a:t>
            </a:r>
          </a:p>
        </p:txBody>
      </p:sp>
      <p:sp>
        <p:nvSpPr>
          <p:cNvPr id="5" name="Pladsholder til tekst 4">
            <a:extLst>
              <a:ext uri="{FF2B5EF4-FFF2-40B4-BE49-F238E27FC236}">
                <a16:creationId xmlns:a16="http://schemas.microsoft.com/office/drawing/2014/main" id="{7CEBB165-FD47-4C53-BD5D-0C7EDFC8DEE6}"/>
              </a:ext>
            </a:extLst>
          </p:cNvPr>
          <p:cNvSpPr>
            <a:spLocks noGrp="1"/>
          </p:cNvSpPr>
          <p:nvPr>
            <p:ph type="body" idx="1"/>
          </p:nvPr>
        </p:nvSpPr>
        <p:spPr/>
        <p:txBody>
          <a:bodyPr/>
          <a:lstStyle/>
          <a:p>
            <a:r>
              <a:rPr lang="da-DK" dirty="0"/>
              <a:t>Det materialistiske, det historisk-kritiske, konservative-ortodokse, fundamentalistiske og det narrative bibelsyn</a:t>
            </a:r>
          </a:p>
        </p:txBody>
      </p:sp>
      <p:pic>
        <p:nvPicPr>
          <p:cNvPr id="2" name="Billede 1">
            <a:extLst>
              <a:ext uri="{FF2B5EF4-FFF2-40B4-BE49-F238E27FC236}">
                <a16:creationId xmlns:a16="http://schemas.microsoft.com/office/drawing/2014/main" id="{F6855738-441E-426D-8691-75787A58599D}"/>
              </a:ext>
            </a:extLst>
          </p:cNvPr>
          <p:cNvPicPr>
            <a:picLocks noChangeAspect="1"/>
          </p:cNvPicPr>
          <p:nvPr/>
        </p:nvPicPr>
        <p:blipFill>
          <a:blip r:embed="rId2"/>
          <a:stretch>
            <a:fillRect/>
          </a:stretch>
        </p:blipFill>
        <p:spPr>
          <a:xfrm>
            <a:off x="7755751" y="1451626"/>
            <a:ext cx="3505504" cy="2377646"/>
          </a:xfrm>
          <a:prstGeom prst="rect">
            <a:avLst/>
          </a:prstGeom>
        </p:spPr>
      </p:pic>
    </p:spTree>
    <p:extLst>
      <p:ext uri="{BB962C8B-B14F-4D97-AF65-F5344CB8AC3E}">
        <p14:creationId xmlns:p14="http://schemas.microsoft.com/office/powerpoint/2010/main" val="10216182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3B3B4A4C-1713-4E7B-B999-33A4C06C445B}"/>
              </a:ext>
            </a:extLst>
          </p:cNvPr>
          <p:cNvSpPr>
            <a:spLocks noGrp="1"/>
          </p:cNvSpPr>
          <p:nvPr>
            <p:ph type="title"/>
          </p:nvPr>
        </p:nvSpPr>
        <p:spPr/>
        <p:txBody>
          <a:bodyPr/>
          <a:lstStyle/>
          <a:p>
            <a:r>
              <a:rPr lang="da-DK" dirty="0"/>
              <a:t>Skematisk oversigt over de forskellige bibelsyn </a:t>
            </a:r>
          </a:p>
        </p:txBody>
      </p:sp>
      <p:graphicFrame>
        <p:nvGraphicFramePr>
          <p:cNvPr id="6" name="Pladsholder til indhold 5">
            <a:extLst>
              <a:ext uri="{FF2B5EF4-FFF2-40B4-BE49-F238E27FC236}">
                <a16:creationId xmlns:a16="http://schemas.microsoft.com/office/drawing/2014/main" id="{94DBF9AC-03AA-4DE9-9ECB-5D9C089B0C95}"/>
              </a:ext>
            </a:extLst>
          </p:cNvPr>
          <p:cNvGraphicFramePr>
            <a:graphicFrameLocks noGrp="1"/>
          </p:cNvGraphicFramePr>
          <p:nvPr>
            <p:ph idx="1"/>
            <p:extLst>
              <p:ext uri="{D42A27DB-BD31-4B8C-83A1-F6EECF244321}">
                <p14:modId xmlns:p14="http://schemas.microsoft.com/office/powerpoint/2010/main" val="906417439"/>
              </p:ext>
            </p:extLst>
          </p:nvPr>
        </p:nvGraphicFramePr>
        <p:xfrm>
          <a:off x="838200" y="2130529"/>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91745061"/>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ateriale skabelon" id="{A8A8C045-2591-F34A-BBD8-EDF637FCC766}" vid="{E798FD5B-253A-0546-9BAF-45F3FD45378B}"/>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Office-tema</Template>
  <TotalTime>26399</TotalTime>
  <Words>1984</Words>
  <Application>Microsoft Macintosh PowerPoint</Application>
  <PresentationFormat>Widescreen</PresentationFormat>
  <Paragraphs>139</Paragraphs>
  <Slides>24</Slides>
  <Notes>1</Notes>
  <HiddenSlides>0</HiddenSlides>
  <MMClips>0</MMClips>
  <ScaleCrop>false</ScaleCrop>
  <HeadingPairs>
    <vt:vector size="6" baseType="variant">
      <vt:variant>
        <vt:lpstr>Benyttede skrifttyper</vt:lpstr>
      </vt:variant>
      <vt:variant>
        <vt:i4>3</vt:i4>
      </vt:variant>
      <vt:variant>
        <vt:lpstr>Tema</vt:lpstr>
      </vt:variant>
      <vt:variant>
        <vt:i4>1</vt:i4>
      </vt:variant>
      <vt:variant>
        <vt:lpstr>Slidetitler</vt:lpstr>
      </vt:variant>
      <vt:variant>
        <vt:i4>24</vt:i4>
      </vt:variant>
    </vt:vector>
  </HeadingPairs>
  <TitlesOfParts>
    <vt:vector size="28" baseType="lpstr">
      <vt:lpstr>Arial</vt:lpstr>
      <vt:lpstr>Calibri</vt:lpstr>
      <vt:lpstr>Calibri Light</vt:lpstr>
      <vt:lpstr>Office-tema</vt:lpstr>
      <vt:lpstr>Kundskabsområde: Bibelen Bibelsyn </vt:lpstr>
      <vt:lpstr>Formål: </vt:lpstr>
      <vt:lpstr>Lektionsplan </vt:lpstr>
      <vt:lpstr>Bibelsyn </vt:lpstr>
      <vt:lpstr>Bibelens opbygning </vt:lpstr>
      <vt:lpstr>Lav en tidslinje over Bibelens kronologiske opbygning </vt:lpstr>
      <vt:lpstr>Fremlæggelser </vt:lpstr>
      <vt:lpstr>Bibelsyn</vt:lpstr>
      <vt:lpstr>Skematisk oversigt over de forskellige bibelsyn </vt:lpstr>
      <vt:lpstr>Det rent materialistiske bibelsyn </vt:lpstr>
      <vt:lpstr>Historisk-kritisk bibelsyn </vt:lpstr>
      <vt:lpstr>Narrativt bibelsyn </vt:lpstr>
      <vt:lpstr>Konservativt og ortodokst bibelsyn</vt:lpstr>
      <vt:lpstr>Fundamentalistisk bibelsyn </vt:lpstr>
      <vt:lpstr>Opgave </vt:lpstr>
      <vt:lpstr>Skabelsesberetningen</vt:lpstr>
      <vt:lpstr>PowerPoint-præsentation</vt:lpstr>
      <vt:lpstr>PowerPoint-præsentation</vt:lpstr>
      <vt:lpstr>Bibelsyn og Bibelens treklang </vt:lpstr>
      <vt:lpstr>Komposition: Kontraktmodellen  </vt:lpstr>
      <vt:lpstr>Bibelens treklang </vt:lpstr>
      <vt:lpstr>Eksempler </vt:lpstr>
      <vt:lpstr>Opgave </vt:lpstr>
      <vt:lpstr>Tekstforslag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Etik og Livsfilosofi: Aktiv dødshjælp</dc:title>
  <dc:creator>Torben Kildedal</dc:creator>
  <cp:lastModifiedBy>Torben Mathiesen</cp:lastModifiedBy>
  <cp:revision>47</cp:revision>
  <dcterms:created xsi:type="dcterms:W3CDTF">2018-11-23T11:22:13Z</dcterms:created>
  <dcterms:modified xsi:type="dcterms:W3CDTF">2019-05-06T08:55:47Z</dcterms:modified>
</cp:coreProperties>
</file>