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3"/>
  </p:notesMasterIdLst>
  <p:sldIdLst>
    <p:sldId id="259" r:id="rId2"/>
    <p:sldId id="280" r:id="rId3"/>
    <p:sldId id="298" r:id="rId4"/>
    <p:sldId id="327" r:id="rId5"/>
    <p:sldId id="295" r:id="rId6"/>
    <p:sldId id="329" r:id="rId7"/>
    <p:sldId id="330" r:id="rId8"/>
    <p:sldId id="328" r:id="rId9"/>
    <p:sldId id="331" r:id="rId10"/>
    <p:sldId id="332" r:id="rId11"/>
    <p:sldId id="333" r:id="rId12"/>
    <p:sldId id="335" r:id="rId13"/>
    <p:sldId id="334" r:id="rId14"/>
    <p:sldId id="336" r:id="rId15"/>
    <p:sldId id="338" r:id="rId16"/>
    <p:sldId id="337" r:id="rId17"/>
    <p:sldId id="339" r:id="rId18"/>
    <p:sldId id="342" r:id="rId19"/>
    <p:sldId id="340" r:id="rId20"/>
    <p:sldId id="348" r:id="rId21"/>
    <p:sldId id="349" r:id="rId22"/>
    <p:sldId id="341" r:id="rId23"/>
    <p:sldId id="350" r:id="rId24"/>
    <p:sldId id="343" r:id="rId25"/>
    <p:sldId id="351" r:id="rId26"/>
    <p:sldId id="352" r:id="rId27"/>
    <p:sldId id="353" r:id="rId28"/>
    <p:sldId id="354" r:id="rId29"/>
    <p:sldId id="355" r:id="rId30"/>
    <p:sldId id="357" r:id="rId31"/>
    <p:sldId id="346" r:id="rId3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2AD8F8-1123-43A7-9CB4-A026748AAE96}" v="9" dt="2022-11-06T09:18:05.1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llemlayout 2 - Marker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69" autoAdjust="0"/>
    <p:restoredTop sz="94641" autoAdjust="0"/>
  </p:normalViewPr>
  <p:slideViewPr>
    <p:cSldViewPr snapToGrid="0" snapToObjects="1">
      <p:cViewPr varScale="1">
        <p:scale>
          <a:sx n="124" d="100"/>
          <a:sy n="124" d="100"/>
        </p:scale>
        <p:origin x="632" y="168"/>
      </p:cViewPr>
      <p:guideLst/>
    </p:cSldViewPr>
  </p:slideViewPr>
  <p:outlineViewPr>
    <p:cViewPr>
      <p:scale>
        <a:sx n="33" d="100"/>
        <a:sy n="33" d="100"/>
      </p:scale>
      <p:origin x="0" y="-253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19DC09-499E-4982-9131-8435358B9B21}" type="doc">
      <dgm:prSet loTypeId="urn:microsoft.com/office/officeart/2005/8/layout/hierarchy3" loCatId="hierarchy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da-DK"/>
        </a:p>
      </dgm:t>
    </dgm:pt>
    <dgm:pt modelId="{C0716727-CA64-4FCB-B036-660D60ADC14C}">
      <dgm:prSet phldrT="[Tekst]" custT="1"/>
      <dgm:spPr/>
      <dgm:t>
        <a:bodyPr/>
        <a:lstStyle/>
        <a:p>
          <a:r>
            <a:rPr lang="da-DK" sz="1100" dirty="0"/>
            <a:t>1. lekt.</a:t>
          </a:r>
        </a:p>
      </dgm:t>
    </dgm:pt>
    <dgm:pt modelId="{B13BB72F-E67E-407B-A1AE-F2F7AD97A6CD}" type="parTrans" cxnId="{2295D0F0-25A5-4AB9-9FC5-EAFE55F7A872}">
      <dgm:prSet/>
      <dgm:spPr/>
      <dgm:t>
        <a:bodyPr/>
        <a:lstStyle/>
        <a:p>
          <a:endParaRPr lang="da-DK"/>
        </a:p>
      </dgm:t>
    </dgm:pt>
    <dgm:pt modelId="{D8769831-E4B4-455B-99C5-6CB40954AA49}" type="sibTrans" cxnId="{2295D0F0-25A5-4AB9-9FC5-EAFE55F7A872}">
      <dgm:prSet/>
      <dgm:spPr/>
      <dgm:t>
        <a:bodyPr/>
        <a:lstStyle/>
        <a:p>
          <a:endParaRPr lang="da-DK"/>
        </a:p>
      </dgm:t>
    </dgm:pt>
    <dgm:pt modelId="{318EB6CF-DE1D-4C96-9024-7087E398C153}">
      <dgm:prSet phldrT="[Tekst]"/>
      <dgm:spPr/>
      <dgm:t>
        <a:bodyPr/>
        <a:lstStyle/>
        <a:p>
          <a:r>
            <a:rPr lang="da-DK" dirty="0"/>
            <a:t>Intro</a:t>
          </a:r>
        </a:p>
      </dgm:t>
    </dgm:pt>
    <dgm:pt modelId="{CECECD63-D03D-426E-B25E-FAB47FEB0264}" type="parTrans" cxnId="{CB9ED3BC-1706-4529-973B-A747CB78B6E5}">
      <dgm:prSet/>
      <dgm:spPr/>
      <dgm:t>
        <a:bodyPr/>
        <a:lstStyle/>
        <a:p>
          <a:endParaRPr lang="da-DK"/>
        </a:p>
      </dgm:t>
    </dgm:pt>
    <dgm:pt modelId="{56073DA2-69B6-4551-938E-8A477AD2C63B}" type="sibTrans" cxnId="{CB9ED3BC-1706-4529-973B-A747CB78B6E5}">
      <dgm:prSet/>
      <dgm:spPr/>
      <dgm:t>
        <a:bodyPr/>
        <a:lstStyle/>
        <a:p>
          <a:endParaRPr lang="da-DK"/>
        </a:p>
      </dgm:t>
    </dgm:pt>
    <dgm:pt modelId="{7726B35E-EFE8-4F1C-9B82-484F8975CE67}">
      <dgm:prSet phldrT="[Tekst]"/>
      <dgm:spPr/>
      <dgm:t>
        <a:bodyPr/>
        <a:lstStyle/>
        <a:p>
          <a:r>
            <a:rPr lang="da-DK" dirty="0"/>
            <a:t>Folkekirken</a:t>
          </a:r>
        </a:p>
      </dgm:t>
    </dgm:pt>
    <dgm:pt modelId="{637C9CE4-5ADD-4FE4-A089-B935EEEA6EA9}" type="parTrans" cxnId="{7290C45D-3A1A-443E-92D8-778601C5E07D}">
      <dgm:prSet/>
      <dgm:spPr/>
      <dgm:t>
        <a:bodyPr/>
        <a:lstStyle/>
        <a:p>
          <a:endParaRPr lang="da-DK"/>
        </a:p>
      </dgm:t>
    </dgm:pt>
    <dgm:pt modelId="{2EC34990-F1D3-4393-9B91-2A502323F541}" type="sibTrans" cxnId="{7290C45D-3A1A-443E-92D8-778601C5E07D}">
      <dgm:prSet/>
      <dgm:spPr/>
      <dgm:t>
        <a:bodyPr/>
        <a:lstStyle/>
        <a:p>
          <a:endParaRPr lang="da-DK"/>
        </a:p>
      </dgm:t>
    </dgm:pt>
    <dgm:pt modelId="{CEB87250-293D-49D4-B73B-0BA36690468F}">
      <dgm:prSet phldrT="[Tekst]" custT="1"/>
      <dgm:spPr/>
      <dgm:t>
        <a:bodyPr/>
        <a:lstStyle/>
        <a:p>
          <a:r>
            <a:rPr lang="da-DK" sz="1100" dirty="0"/>
            <a:t>2. lekt.</a:t>
          </a:r>
        </a:p>
      </dgm:t>
    </dgm:pt>
    <dgm:pt modelId="{05C833C2-240F-4F42-ADF3-72621A27F503}" type="parTrans" cxnId="{5157A547-8EE4-47F3-9DE7-5B6EB7C1AD10}">
      <dgm:prSet/>
      <dgm:spPr/>
      <dgm:t>
        <a:bodyPr/>
        <a:lstStyle/>
        <a:p>
          <a:endParaRPr lang="da-DK"/>
        </a:p>
      </dgm:t>
    </dgm:pt>
    <dgm:pt modelId="{4F0D20F3-46D3-45D9-9133-A252F0EE07F4}" type="sibTrans" cxnId="{5157A547-8EE4-47F3-9DE7-5B6EB7C1AD10}">
      <dgm:prSet/>
      <dgm:spPr/>
      <dgm:t>
        <a:bodyPr/>
        <a:lstStyle/>
        <a:p>
          <a:endParaRPr lang="da-DK"/>
        </a:p>
      </dgm:t>
    </dgm:pt>
    <dgm:pt modelId="{828CB507-0609-4162-B44B-7D076528558D}">
      <dgm:prSet phldrT="[Tekst]" custT="1"/>
      <dgm:spPr/>
      <dgm:t>
        <a:bodyPr/>
        <a:lstStyle/>
        <a:p>
          <a:r>
            <a:rPr lang="da-DK" sz="1100" dirty="0"/>
            <a:t>3. lekt.</a:t>
          </a:r>
          <a:endParaRPr lang="da-DK" sz="1600" dirty="0"/>
        </a:p>
      </dgm:t>
    </dgm:pt>
    <dgm:pt modelId="{B463BA75-94F5-4ACE-8F0B-27A83E459C64}" type="parTrans" cxnId="{4FE608A5-4B00-434D-A34D-3E7205D78AD3}">
      <dgm:prSet/>
      <dgm:spPr/>
      <dgm:t>
        <a:bodyPr/>
        <a:lstStyle/>
        <a:p>
          <a:endParaRPr lang="da-DK"/>
        </a:p>
      </dgm:t>
    </dgm:pt>
    <dgm:pt modelId="{C98B064E-241A-4334-AE11-28041DA3913D}" type="sibTrans" cxnId="{4FE608A5-4B00-434D-A34D-3E7205D78AD3}">
      <dgm:prSet/>
      <dgm:spPr/>
      <dgm:t>
        <a:bodyPr/>
        <a:lstStyle/>
        <a:p>
          <a:endParaRPr lang="da-DK"/>
        </a:p>
      </dgm:t>
    </dgm:pt>
    <dgm:pt modelId="{F0B9FE29-DC04-43E0-9B2B-C763793B46D7}">
      <dgm:prSet phldrT="[Tekst]" custT="1"/>
      <dgm:spPr/>
      <dgm:t>
        <a:bodyPr/>
        <a:lstStyle/>
        <a:p>
          <a:r>
            <a:rPr lang="da-DK" sz="1100" dirty="0"/>
            <a:t>5. lekt.</a:t>
          </a:r>
          <a:endParaRPr lang="da-DK" sz="1600" dirty="0"/>
        </a:p>
      </dgm:t>
    </dgm:pt>
    <dgm:pt modelId="{340A5D84-04ED-4A8A-BDF9-220D003EE281}" type="parTrans" cxnId="{CAB76D41-B167-4860-BF32-CE8DDD5BA1C1}">
      <dgm:prSet/>
      <dgm:spPr/>
      <dgm:t>
        <a:bodyPr/>
        <a:lstStyle/>
        <a:p>
          <a:endParaRPr lang="da-DK"/>
        </a:p>
      </dgm:t>
    </dgm:pt>
    <dgm:pt modelId="{C8632929-459E-429C-AABF-CB5090684A24}" type="sibTrans" cxnId="{CAB76D41-B167-4860-BF32-CE8DDD5BA1C1}">
      <dgm:prSet/>
      <dgm:spPr/>
      <dgm:t>
        <a:bodyPr/>
        <a:lstStyle/>
        <a:p>
          <a:endParaRPr lang="da-DK"/>
        </a:p>
      </dgm:t>
    </dgm:pt>
    <dgm:pt modelId="{7FE8EF1C-D30E-41EE-A52B-5817FDC5B618}">
      <dgm:prSet phldrT="[Tekst]"/>
      <dgm:spPr/>
      <dgm:t>
        <a:bodyPr/>
        <a:lstStyle/>
        <a:p>
          <a:r>
            <a:rPr lang="da-DK" dirty="0"/>
            <a:t>Baptistkirken</a:t>
          </a:r>
        </a:p>
      </dgm:t>
    </dgm:pt>
    <dgm:pt modelId="{28E507C5-743B-43CD-A7BA-713F46BC090E}" type="parTrans" cxnId="{F1CC5CF5-15E9-4164-9F38-27385F38951A}">
      <dgm:prSet/>
      <dgm:spPr/>
      <dgm:t>
        <a:bodyPr/>
        <a:lstStyle/>
        <a:p>
          <a:endParaRPr lang="da-DK"/>
        </a:p>
      </dgm:t>
    </dgm:pt>
    <dgm:pt modelId="{86CC8A9A-0F4D-46C5-A5EE-19329F1BF899}" type="sibTrans" cxnId="{F1CC5CF5-15E9-4164-9F38-27385F38951A}">
      <dgm:prSet/>
      <dgm:spPr/>
      <dgm:t>
        <a:bodyPr/>
        <a:lstStyle/>
        <a:p>
          <a:endParaRPr lang="da-DK"/>
        </a:p>
      </dgm:t>
    </dgm:pt>
    <dgm:pt modelId="{140F594E-E6FC-4C71-A07B-73F96972662F}">
      <dgm:prSet phldrT="[Tekst]"/>
      <dgm:spPr/>
      <dgm:t>
        <a:bodyPr/>
        <a:lstStyle/>
        <a:p>
          <a:r>
            <a:rPr lang="da-DK" dirty="0"/>
            <a:t>Evangelisk Frikirke i Danmark (Missions-forbundet)</a:t>
          </a:r>
        </a:p>
      </dgm:t>
    </dgm:pt>
    <dgm:pt modelId="{7583B7B8-7D42-436C-8C55-924A952FF591}" type="parTrans" cxnId="{3973599A-8BB4-4112-BC9C-E0774A37A0F3}">
      <dgm:prSet/>
      <dgm:spPr/>
      <dgm:t>
        <a:bodyPr/>
        <a:lstStyle/>
        <a:p>
          <a:endParaRPr lang="da-DK"/>
        </a:p>
      </dgm:t>
    </dgm:pt>
    <dgm:pt modelId="{10C136EE-919F-41B8-961F-0EA25A612390}" type="sibTrans" cxnId="{3973599A-8BB4-4112-BC9C-E0774A37A0F3}">
      <dgm:prSet/>
      <dgm:spPr/>
      <dgm:t>
        <a:bodyPr/>
        <a:lstStyle/>
        <a:p>
          <a:endParaRPr lang="da-DK"/>
        </a:p>
      </dgm:t>
    </dgm:pt>
    <dgm:pt modelId="{364EA63F-48DA-411B-B268-3118FE401C8C}">
      <dgm:prSet phldrT="[Tekst]"/>
      <dgm:spPr/>
      <dgm:t>
        <a:bodyPr/>
        <a:lstStyle/>
        <a:p>
          <a:r>
            <a:rPr lang="da-DK" dirty="0"/>
            <a:t>Apostolsk Kirke</a:t>
          </a:r>
        </a:p>
      </dgm:t>
    </dgm:pt>
    <dgm:pt modelId="{DEB0C5B1-F96B-424C-9FCF-77B3E356E407}" type="parTrans" cxnId="{993D2CBA-BAF7-46B7-921D-DCEFB95D7A07}">
      <dgm:prSet/>
      <dgm:spPr/>
      <dgm:t>
        <a:bodyPr/>
        <a:lstStyle/>
        <a:p>
          <a:endParaRPr lang="da-DK"/>
        </a:p>
      </dgm:t>
    </dgm:pt>
    <dgm:pt modelId="{C6C78787-D6CA-4BCF-B9AA-0488DCBFAFE4}" type="sibTrans" cxnId="{993D2CBA-BAF7-46B7-921D-DCEFB95D7A07}">
      <dgm:prSet/>
      <dgm:spPr/>
      <dgm:t>
        <a:bodyPr/>
        <a:lstStyle/>
        <a:p>
          <a:endParaRPr lang="da-DK"/>
        </a:p>
      </dgm:t>
    </dgm:pt>
    <dgm:pt modelId="{1FFBE261-24DB-432A-B665-FA1A34CF56A3}">
      <dgm:prSet phldrT="[Tekst]"/>
      <dgm:spPr/>
      <dgm:t>
        <a:bodyPr/>
        <a:lstStyle/>
        <a:p>
          <a:pPr marL="0"/>
          <a:r>
            <a:rPr lang="da-DK" dirty="0"/>
            <a:t>Muligheder og lovgivning i DK</a:t>
          </a:r>
        </a:p>
      </dgm:t>
    </dgm:pt>
    <dgm:pt modelId="{73B34818-4D69-4DE3-A5CE-6D991930CF31}" type="parTrans" cxnId="{8F72D82C-5106-4B2C-8FC3-0F5E7DACE08C}">
      <dgm:prSet/>
      <dgm:spPr/>
      <dgm:t>
        <a:bodyPr/>
        <a:lstStyle/>
        <a:p>
          <a:endParaRPr lang="da-DK"/>
        </a:p>
      </dgm:t>
    </dgm:pt>
    <dgm:pt modelId="{1D02A2A6-297D-46EC-9801-DE80B0D37EC2}" type="sibTrans" cxnId="{8F72D82C-5106-4B2C-8FC3-0F5E7DACE08C}">
      <dgm:prSet/>
      <dgm:spPr/>
      <dgm:t>
        <a:bodyPr/>
        <a:lstStyle/>
        <a:p>
          <a:endParaRPr lang="da-DK"/>
        </a:p>
      </dgm:t>
    </dgm:pt>
    <dgm:pt modelId="{7DACFA39-14B5-4644-AC1A-572D752AE8FF}">
      <dgm:prSet phldrT="[Tekst]"/>
      <dgm:spPr/>
      <dgm:t>
        <a:bodyPr/>
        <a:lstStyle/>
        <a:p>
          <a:r>
            <a:rPr lang="da-DK" dirty="0"/>
            <a:t>Valgmenigheder</a:t>
          </a:r>
        </a:p>
      </dgm:t>
    </dgm:pt>
    <dgm:pt modelId="{5DDF9EF9-5B74-406C-8066-7C4504CFC004}" type="parTrans" cxnId="{A5901319-7DE3-4DB9-A787-94595BADBEA5}">
      <dgm:prSet/>
      <dgm:spPr/>
      <dgm:t>
        <a:bodyPr/>
        <a:lstStyle/>
        <a:p>
          <a:endParaRPr lang="da-DK"/>
        </a:p>
      </dgm:t>
    </dgm:pt>
    <dgm:pt modelId="{A50E1B9D-B52E-4206-ABCC-5B225303BE50}" type="sibTrans" cxnId="{A5901319-7DE3-4DB9-A787-94595BADBEA5}">
      <dgm:prSet/>
      <dgm:spPr/>
      <dgm:t>
        <a:bodyPr/>
        <a:lstStyle/>
        <a:p>
          <a:endParaRPr lang="da-DK"/>
        </a:p>
      </dgm:t>
    </dgm:pt>
    <dgm:pt modelId="{3CBDC2AA-1B69-47DE-99D9-CE33A091E1A5}">
      <dgm:prSet phldrT="[Tekst]"/>
      <dgm:spPr/>
      <dgm:t>
        <a:bodyPr/>
        <a:lstStyle/>
        <a:p>
          <a:r>
            <a:rPr lang="da-DK" dirty="0"/>
            <a:t>Frimenigheder</a:t>
          </a:r>
        </a:p>
      </dgm:t>
    </dgm:pt>
    <dgm:pt modelId="{D887AA1E-84F1-4621-8711-FBD608256841}" type="parTrans" cxnId="{34566B9F-BB33-41F1-AB97-56D2064941CA}">
      <dgm:prSet/>
      <dgm:spPr/>
      <dgm:t>
        <a:bodyPr/>
        <a:lstStyle/>
        <a:p>
          <a:endParaRPr lang="da-DK"/>
        </a:p>
      </dgm:t>
    </dgm:pt>
    <dgm:pt modelId="{2204E261-E358-429E-9916-57FD61B3FC2F}" type="sibTrans" cxnId="{34566B9F-BB33-41F1-AB97-56D2064941CA}">
      <dgm:prSet/>
      <dgm:spPr/>
      <dgm:t>
        <a:bodyPr/>
        <a:lstStyle/>
        <a:p>
          <a:endParaRPr lang="da-DK"/>
        </a:p>
      </dgm:t>
    </dgm:pt>
    <dgm:pt modelId="{5DF5F8EF-B06E-4A8B-80A8-A809887F4C5E}">
      <dgm:prSet phldrT="[Tekst]"/>
      <dgm:spPr/>
      <dgm:t>
        <a:bodyPr/>
        <a:lstStyle/>
        <a:p>
          <a:r>
            <a:rPr lang="da-DK" dirty="0"/>
            <a:t>Missions-bevægelser</a:t>
          </a:r>
        </a:p>
      </dgm:t>
    </dgm:pt>
    <dgm:pt modelId="{3A4015D2-6756-4E7B-BDC3-266334C762AB}" type="parTrans" cxnId="{4A3972F7-029E-4CF9-B343-38554F323570}">
      <dgm:prSet/>
      <dgm:spPr/>
      <dgm:t>
        <a:bodyPr/>
        <a:lstStyle/>
        <a:p>
          <a:endParaRPr lang="da-DK"/>
        </a:p>
      </dgm:t>
    </dgm:pt>
    <dgm:pt modelId="{287E5E4B-5FF6-488F-B927-A2DD8B2D2B33}" type="sibTrans" cxnId="{4A3972F7-029E-4CF9-B343-38554F323570}">
      <dgm:prSet/>
      <dgm:spPr/>
      <dgm:t>
        <a:bodyPr/>
        <a:lstStyle/>
        <a:p>
          <a:endParaRPr lang="da-DK"/>
        </a:p>
      </dgm:t>
    </dgm:pt>
    <dgm:pt modelId="{2928F1B0-5636-451A-BF72-8118BD296E88}">
      <dgm:prSet phldrT="[Tekst]"/>
      <dgm:spPr/>
      <dgm:t>
        <a:bodyPr/>
        <a:lstStyle/>
        <a:p>
          <a:pPr marL="0"/>
          <a:r>
            <a:rPr lang="da-DK" dirty="0"/>
            <a:t>Historisk rids over fremkomsten af frikirker i DK</a:t>
          </a:r>
        </a:p>
      </dgm:t>
    </dgm:pt>
    <dgm:pt modelId="{9FAB79DE-E390-4349-9A3A-720215327875}" type="parTrans" cxnId="{2922C7A4-F91B-4322-AA8E-B604E9A5CBF9}">
      <dgm:prSet/>
      <dgm:spPr/>
      <dgm:t>
        <a:bodyPr/>
        <a:lstStyle/>
        <a:p>
          <a:endParaRPr lang="da-DK"/>
        </a:p>
      </dgm:t>
    </dgm:pt>
    <dgm:pt modelId="{7EBE5EE1-82AD-41CC-BB3D-6F92357F3C0E}" type="sibTrans" cxnId="{2922C7A4-F91B-4322-AA8E-B604E9A5CBF9}">
      <dgm:prSet/>
      <dgm:spPr/>
      <dgm:t>
        <a:bodyPr/>
        <a:lstStyle/>
        <a:p>
          <a:endParaRPr lang="da-DK"/>
        </a:p>
      </dgm:t>
    </dgm:pt>
    <dgm:pt modelId="{3D338DE2-EAD6-4878-AEFF-B02C4E2801EA}">
      <dgm:prSet phldrT="[Tekst]"/>
      <dgm:spPr/>
      <dgm:t>
        <a:bodyPr/>
        <a:lstStyle/>
        <a:p>
          <a:r>
            <a:rPr lang="da-DK" dirty="0"/>
            <a:t>Metodistkirken</a:t>
          </a:r>
        </a:p>
      </dgm:t>
    </dgm:pt>
    <dgm:pt modelId="{3055BD63-E77A-4148-A7BA-E04708FE5910}" type="parTrans" cxnId="{DDF2B984-1EF5-4039-88E4-EE3A95335487}">
      <dgm:prSet/>
      <dgm:spPr/>
      <dgm:t>
        <a:bodyPr/>
        <a:lstStyle/>
        <a:p>
          <a:endParaRPr lang="da-DK"/>
        </a:p>
      </dgm:t>
    </dgm:pt>
    <dgm:pt modelId="{A93D0B21-6D31-4892-A0FD-3C6AA9793ED1}" type="sibTrans" cxnId="{DDF2B984-1EF5-4039-88E4-EE3A95335487}">
      <dgm:prSet/>
      <dgm:spPr/>
      <dgm:t>
        <a:bodyPr/>
        <a:lstStyle/>
        <a:p>
          <a:endParaRPr lang="da-DK"/>
        </a:p>
      </dgm:t>
    </dgm:pt>
    <dgm:pt modelId="{606C0F0E-0406-40B9-A4A5-01A0E539C99A}">
      <dgm:prSet phldrT="[Tekst]"/>
      <dgm:spPr/>
      <dgm:t>
        <a:bodyPr/>
        <a:lstStyle/>
        <a:p>
          <a:r>
            <a:rPr lang="da-DK" dirty="0"/>
            <a:t>Evangelisk- Luthersk Frikirke</a:t>
          </a:r>
        </a:p>
      </dgm:t>
    </dgm:pt>
    <dgm:pt modelId="{224C08A3-0CBD-445D-826D-1F333446C21E}" type="parTrans" cxnId="{B908E3C6-A1A8-40EE-BC73-1374364D5D05}">
      <dgm:prSet/>
      <dgm:spPr/>
      <dgm:t>
        <a:bodyPr/>
        <a:lstStyle/>
        <a:p>
          <a:endParaRPr lang="da-DK"/>
        </a:p>
      </dgm:t>
    </dgm:pt>
    <dgm:pt modelId="{E420ADA0-36C2-42A3-AAC4-F0FA7006322F}" type="sibTrans" cxnId="{B908E3C6-A1A8-40EE-BC73-1374364D5D05}">
      <dgm:prSet/>
      <dgm:spPr/>
      <dgm:t>
        <a:bodyPr/>
        <a:lstStyle/>
        <a:p>
          <a:endParaRPr lang="da-DK"/>
        </a:p>
      </dgm:t>
    </dgm:pt>
    <dgm:pt modelId="{4013CA20-7D37-42B9-ACEF-19FC8C36A10C}">
      <dgm:prSet phldrT="[Tekst]" custT="1"/>
      <dgm:spPr/>
      <dgm:t>
        <a:bodyPr/>
        <a:lstStyle/>
        <a:p>
          <a:r>
            <a:rPr lang="da-DK" sz="1100" dirty="0"/>
            <a:t>4. lekt.</a:t>
          </a:r>
        </a:p>
      </dgm:t>
    </dgm:pt>
    <dgm:pt modelId="{0DF5051D-30E6-4531-84EF-5F9D7F486EEE}" type="sibTrans" cxnId="{4F177864-50A3-42CA-B21A-7A04E5E47B81}">
      <dgm:prSet/>
      <dgm:spPr/>
      <dgm:t>
        <a:bodyPr/>
        <a:lstStyle/>
        <a:p>
          <a:endParaRPr lang="da-DK"/>
        </a:p>
      </dgm:t>
    </dgm:pt>
    <dgm:pt modelId="{A77E5C2C-B11E-4810-9F7D-311BBDEB556C}" type="parTrans" cxnId="{4F177864-50A3-42CA-B21A-7A04E5E47B81}">
      <dgm:prSet/>
      <dgm:spPr/>
      <dgm:t>
        <a:bodyPr/>
        <a:lstStyle/>
        <a:p>
          <a:endParaRPr lang="da-DK"/>
        </a:p>
      </dgm:t>
    </dgm:pt>
    <dgm:pt modelId="{EC165BA4-CBD4-4AB3-92A1-B76E6DFA2241}">
      <dgm:prSet phldrT="[Tekst]"/>
      <dgm:spPr/>
      <dgm:t>
        <a:bodyPr/>
        <a:lstStyle/>
        <a:p>
          <a:r>
            <a:rPr lang="da-DK" dirty="0"/>
            <a:t>Mosaik (Pinse-bevægelsen)</a:t>
          </a:r>
        </a:p>
      </dgm:t>
    </dgm:pt>
    <dgm:pt modelId="{9C77E9F7-2A66-4943-B315-5899FADA526D}" type="sibTrans" cxnId="{E9DB28B6-49AC-400C-A1F6-47D0112E353E}">
      <dgm:prSet/>
      <dgm:spPr/>
      <dgm:t>
        <a:bodyPr/>
        <a:lstStyle/>
        <a:p>
          <a:endParaRPr lang="da-DK"/>
        </a:p>
      </dgm:t>
    </dgm:pt>
    <dgm:pt modelId="{C281B8D1-ECAD-459B-884A-69CBCCB805D4}" type="parTrans" cxnId="{E9DB28B6-49AC-400C-A1F6-47D0112E353E}">
      <dgm:prSet/>
      <dgm:spPr/>
      <dgm:t>
        <a:bodyPr/>
        <a:lstStyle/>
        <a:p>
          <a:endParaRPr lang="da-DK"/>
        </a:p>
      </dgm:t>
    </dgm:pt>
    <dgm:pt modelId="{35263456-DBC6-4A47-85C8-C9C08EFD96E3}">
      <dgm:prSet phldrT="[Tekst]"/>
      <dgm:spPr/>
      <dgm:t>
        <a:bodyPr/>
        <a:lstStyle/>
        <a:p>
          <a:r>
            <a:rPr lang="da-DK" dirty="0"/>
            <a:t>Frelsens Hær</a:t>
          </a:r>
        </a:p>
      </dgm:t>
    </dgm:pt>
    <dgm:pt modelId="{E6E48089-ED22-4F70-87DD-305D054BB536}" type="sibTrans" cxnId="{ED280BB6-C510-4132-BBF9-28218EDB6774}">
      <dgm:prSet/>
      <dgm:spPr/>
      <dgm:t>
        <a:bodyPr/>
        <a:lstStyle/>
        <a:p>
          <a:endParaRPr lang="da-DK"/>
        </a:p>
      </dgm:t>
    </dgm:pt>
    <dgm:pt modelId="{C210C281-93D8-4B32-9D5C-EEFDBCCBF271}" type="parTrans" cxnId="{ED280BB6-C510-4132-BBF9-28218EDB6774}">
      <dgm:prSet/>
      <dgm:spPr/>
      <dgm:t>
        <a:bodyPr/>
        <a:lstStyle/>
        <a:p>
          <a:endParaRPr lang="da-DK"/>
        </a:p>
      </dgm:t>
    </dgm:pt>
    <dgm:pt modelId="{9015816C-F60B-428D-9D2E-1AFD2AEC74DF}">
      <dgm:prSet phldrT="[Tekst]"/>
      <dgm:spPr/>
      <dgm:t>
        <a:bodyPr/>
        <a:lstStyle/>
        <a:p>
          <a:r>
            <a:rPr lang="da-DK" dirty="0"/>
            <a:t>Frikirker</a:t>
          </a:r>
        </a:p>
      </dgm:t>
    </dgm:pt>
    <dgm:pt modelId="{F827A298-F793-4E7B-86A2-EB825068D945}" type="parTrans" cxnId="{F51489CB-F7B8-4218-AC2D-F93596CF4942}">
      <dgm:prSet/>
      <dgm:spPr/>
      <dgm:t>
        <a:bodyPr/>
        <a:lstStyle/>
        <a:p>
          <a:endParaRPr lang="da-DK"/>
        </a:p>
      </dgm:t>
    </dgm:pt>
    <dgm:pt modelId="{56E2F793-4741-4F8E-9920-553597C63151}" type="sibTrans" cxnId="{F51489CB-F7B8-4218-AC2D-F93596CF4942}">
      <dgm:prSet/>
      <dgm:spPr/>
      <dgm:t>
        <a:bodyPr/>
        <a:lstStyle/>
        <a:p>
          <a:endParaRPr lang="da-DK"/>
        </a:p>
      </dgm:t>
    </dgm:pt>
    <dgm:pt modelId="{2662A827-F8B1-46E2-B572-3FBB681A4455}">
      <dgm:prSet phldrT="[Tekst]"/>
      <dgm:spPr/>
      <dgm:t>
        <a:bodyPr/>
        <a:lstStyle/>
        <a:p>
          <a:pPr marL="0"/>
          <a:r>
            <a:rPr lang="da-DK" dirty="0"/>
            <a:t>Hvad er en frikirke</a:t>
          </a:r>
        </a:p>
      </dgm:t>
    </dgm:pt>
    <dgm:pt modelId="{7997B431-3160-4C35-8B3D-2C73119AD9A0}" type="parTrans" cxnId="{FD3D1435-68D7-4536-935A-1DA5B538960D}">
      <dgm:prSet/>
      <dgm:spPr/>
      <dgm:t>
        <a:bodyPr/>
        <a:lstStyle/>
        <a:p>
          <a:endParaRPr lang="da-DK"/>
        </a:p>
      </dgm:t>
    </dgm:pt>
    <dgm:pt modelId="{160DEA3A-DCAE-4F68-8CC4-A6BEB165FEBA}" type="sibTrans" cxnId="{FD3D1435-68D7-4536-935A-1DA5B538960D}">
      <dgm:prSet/>
      <dgm:spPr/>
      <dgm:t>
        <a:bodyPr/>
        <a:lstStyle/>
        <a:p>
          <a:endParaRPr lang="da-DK"/>
        </a:p>
      </dgm:t>
    </dgm:pt>
    <dgm:pt modelId="{66978BB9-F292-426E-8945-40916B68E831}" type="pres">
      <dgm:prSet presAssocID="{2C19DC09-499E-4982-9131-8435358B9B2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415B57A-DF61-4EA6-A842-F3478417A33D}" type="pres">
      <dgm:prSet presAssocID="{C0716727-CA64-4FCB-B036-660D60ADC14C}" presName="root" presStyleCnt="0"/>
      <dgm:spPr/>
    </dgm:pt>
    <dgm:pt modelId="{754C4C99-700F-4250-8B91-25CA8AE284F8}" type="pres">
      <dgm:prSet presAssocID="{C0716727-CA64-4FCB-B036-660D60ADC14C}" presName="rootComposite" presStyleCnt="0"/>
      <dgm:spPr/>
    </dgm:pt>
    <dgm:pt modelId="{68FCCD97-AAEA-4F0B-8E44-947B3649221D}" type="pres">
      <dgm:prSet presAssocID="{C0716727-CA64-4FCB-B036-660D60ADC14C}" presName="rootText" presStyleLbl="node1" presStyleIdx="0" presStyleCnt="5"/>
      <dgm:spPr/>
    </dgm:pt>
    <dgm:pt modelId="{329F5743-BB98-459A-A7D5-350F3B4AEDA0}" type="pres">
      <dgm:prSet presAssocID="{C0716727-CA64-4FCB-B036-660D60ADC14C}" presName="rootConnector" presStyleLbl="node1" presStyleIdx="0" presStyleCnt="5"/>
      <dgm:spPr/>
    </dgm:pt>
    <dgm:pt modelId="{0E7A4728-18E8-4AFC-BDE3-76935B333A01}" type="pres">
      <dgm:prSet presAssocID="{C0716727-CA64-4FCB-B036-660D60ADC14C}" presName="childShape" presStyleCnt="0"/>
      <dgm:spPr/>
    </dgm:pt>
    <dgm:pt modelId="{4B9C441C-3877-4E09-BB91-4C3F8A9803FA}" type="pres">
      <dgm:prSet presAssocID="{CECECD63-D03D-426E-B25E-FAB47FEB0264}" presName="Name13" presStyleLbl="parChTrans1D2" presStyleIdx="0" presStyleCnt="16"/>
      <dgm:spPr/>
    </dgm:pt>
    <dgm:pt modelId="{737789AC-E7F1-40C0-9F0F-3D3EEA6F0D62}" type="pres">
      <dgm:prSet presAssocID="{318EB6CF-DE1D-4C96-9024-7087E398C153}" presName="childText" presStyleLbl="bgAcc1" presStyleIdx="0" presStyleCnt="16" custScaleY="53143">
        <dgm:presLayoutVars>
          <dgm:bulletEnabled val="1"/>
        </dgm:presLayoutVars>
      </dgm:prSet>
      <dgm:spPr/>
    </dgm:pt>
    <dgm:pt modelId="{7F94CAD9-E6B6-4118-8C75-8553DF70091B}" type="pres">
      <dgm:prSet presAssocID="{637C9CE4-5ADD-4FE4-A089-B935EEEA6EA9}" presName="Name13" presStyleLbl="parChTrans1D2" presStyleIdx="1" presStyleCnt="16"/>
      <dgm:spPr/>
    </dgm:pt>
    <dgm:pt modelId="{EE528F00-011D-4D91-A7C6-D5CE71C32032}" type="pres">
      <dgm:prSet presAssocID="{7726B35E-EFE8-4F1C-9B82-484F8975CE67}" presName="childText" presStyleLbl="bgAcc1" presStyleIdx="1" presStyleCnt="16" custScaleY="48066">
        <dgm:presLayoutVars>
          <dgm:bulletEnabled val="1"/>
        </dgm:presLayoutVars>
      </dgm:prSet>
      <dgm:spPr/>
    </dgm:pt>
    <dgm:pt modelId="{F6D702EF-761E-4DEB-8D3C-2C55C4A4AEA2}" type="pres">
      <dgm:prSet presAssocID="{5DDF9EF9-5B74-406C-8066-7C4504CFC004}" presName="Name13" presStyleLbl="parChTrans1D2" presStyleIdx="2" presStyleCnt="16"/>
      <dgm:spPr/>
    </dgm:pt>
    <dgm:pt modelId="{05B50C14-BF5C-4212-95A6-4D25019D3E59}" type="pres">
      <dgm:prSet presAssocID="{7DACFA39-14B5-4644-AC1A-572D752AE8FF}" presName="childText" presStyleLbl="bgAcc1" presStyleIdx="2" presStyleCnt="16" custScaleY="73025">
        <dgm:presLayoutVars>
          <dgm:bulletEnabled val="1"/>
        </dgm:presLayoutVars>
      </dgm:prSet>
      <dgm:spPr/>
    </dgm:pt>
    <dgm:pt modelId="{E56EF5F2-3235-48DE-AA78-7BEB905763D7}" type="pres">
      <dgm:prSet presAssocID="{F827A298-F793-4E7B-86A2-EB825068D945}" presName="Name13" presStyleLbl="parChTrans1D2" presStyleIdx="3" presStyleCnt="16"/>
      <dgm:spPr/>
    </dgm:pt>
    <dgm:pt modelId="{FBBF7FC4-A03B-45BF-8175-EDCD4D056ADF}" type="pres">
      <dgm:prSet presAssocID="{9015816C-F60B-428D-9D2E-1AFD2AEC74DF}" presName="childText" presStyleLbl="bgAcc1" presStyleIdx="3" presStyleCnt="16" custScaleY="56324">
        <dgm:presLayoutVars>
          <dgm:bulletEnabled val="1"/>
        </dgm:presLayoutVars>
      </dgm:prSet>
      <dgm:spPr/>
    </dgm:pt>
    <dgm:pt modelId="{CB16F0BE-62BB-4AB2-A506-94F8BBD295C9}" type="pres">
      <dgm:prSet presAssocID="{D887AA1E-84F1-4621-8711-FBD608256841}" presName="Name13" presStyleLbl="parChTrans1D2" presStyleIdx="4" presStyleCnt="16"/>
      <dgm:spPr/>
    </dgm:pt>
    <dgm:pt modelId="{1371EB7B-D6A8-4A73-919B-A24F24020C1F}" type="pres">
      <dgm:prSet presAssocID="{3CBDC2AA-1B69-47DE-99D9-CE33A091E1A5}" presName="childText" presStyleLbl="bgAcc1" presStyleIdx="4" presStyleCnt="16" custScaleY="47482">
        <dgm:presLayoutVars>
          <dgm:bulletEnabled val="1"/>
        </dgm:presLayoutVars>
      </dgm:prSet>
      <dgm:spPr/>
    </dgm:pt>
    <dgm:pt modelId="{DFA13D63-3C31-40C0-AB59-469FA3701A06}" type="pres">
      <dgm:prSet presAssocID="{3A4015D2-6756-4E7B-BDC3-266334C762AB}" presName="Name13" presStyleLbl="parChTrans1D2" presStyleIdx="5" presStyleCnt="16"/>
      <dgm:spPr/>
    </dgm:pt>
    <dgm:pt modelId="{B4B3A1EE-7E8E-44B1-A464-A4706CBD8A95}" type="pres">
      <dgm:prSet presAssocID="{5DF5F8EF-B06E-4A8B-80A8-A809887F4C5E}" presName="childText" presStyleLbl="bgAcc1" presStyleIdx="5" presStyleCnt="16">
        <dgm:presLayoutVars>
          <dgm:bulletEnabled val="1"/>
        </dgm:presLayoutVars>
      </dgm:prSet>
      <dgm:spPr/>
    </dgm:pt>
    <dgm:pt modelId="{C9CA8194-E9B5-4FF0-8048-E4B00A31568C}" type="pres">
      <dgm:prSet presAssocID="{CEB87250-293D-49D4-B73B-0BA36690468F}" presName="root" presStyleCnt="0"/>
      <dgm:spPr/>
    </dgm:pt>
    <dgm:pt modelId="{140D2554-F146-4244-A2EA-5AA1A008B78C}" type="pres">
      <dgm:prSet presAssocID="{CEB87250-293D-49D4-B73B-0BA36690468F}" presName="rootComposite" presStyleCnt="0"/>
      <dgm:spPr/>
    </dgm:pt>
    <dgm:pt modelId="{A3A74587-9FE9-495D-B042-1C95E1D39E75}" type="pres">
      <dgm:prSet presAssocID="{CEB87250-293D-49D4-B73B-0BA36690468F}" presName="rootText" presStyleLbl="node1" presStyleIdx="1" presStyleCnt="5"/>
      <dgm:spPr/>
    </dgm:pt>
    <dgm:pt modelId="{30A53252-4AD5-485B-BB76-99FD15B7408B}" type="pres">
      <dgm:prSet presAssocID="{CEB87250-293D-49D4-B73B-0BA36690468F}" presName="rootConnector" presStyleLbl="node1" presStyleIdx="1" presStyleCnt="5"/>
      <dgm:spPr/>
    </dgm:pt>
    <dgm:pt modelId="{9018C1F5-860B-41F4-B118-43550FB87B7D}" type="pres">
      <dgm:prSet presAssocID="{CEB87250-293D-49D4-B73B-0BA36690468F}" presName="childShape" presStyleCnt="0"/>
      <dgm:spPr/>
    </dgm:pt>
    <dgm:pt modelId="{99066818-6BA8-4464-AAD5-C9934F90D4F8}" type="pres">
      <dgm:prSet presAssocID="{73B34818-4D69-4DE3-A5CE-6D991930CF31}" presName="Name13" presStyleLbl="parChTrans1D2" presStyleIdx="6" presStyleCnt="16"/>
      <dgm:spPr/>
    </dgm:pt>
    <dgm:pt modelId="{2CE6E074-98E2-4C43-8F64-1E7A960B922D}" type="pres">
      <dgm:prSet presAssocID="{1FFBE261-24DB-432A-B665-FA1A34CF56A3}" presName="childText" presStyleLbl="bgAcc1" presStyleIdx="6" presStyleCnt="16">
        <dgm:presLayoutVars>
          <dgm:bulletEnabled val="1"/>
        </dgm:presLayoutVars>
      </dgm:prSet>
      <dgm:spPr/>
    </dgm:pt>
    <dgm:pt modelId="{33A7BCA7-C3F8-4976-A257-50EB373C0819}" type="pres">
      <dgm:prSet presAssocID="{7997B431-3160-4C35-8B3D-2C73119AD9A0}" presName="Name13" presStyleLbl="parChTrans1D2" presStyleIdx="7" presStyleCnt="16"/>
      <dgm:spPr/>
    </dgm:pt>
    <dgm:pt modelId="{A249C6A3-1E44-45EC-9AED-56EEB8920B5F}" type="pres">
      <dgm:prSet presAssocID="{2662A827-F8B1-46E2-B572-3FBB681A4455}" presName="childText" presStyleLbl="bgAcc1" presStyleIdx="7" presStyleCnt="16">
        <dgm:presLayoutVars>
          <dgm:bulletEnabled val="1"/>
        </dgm:presLayoutVars>
      </dgm:prSet>
      <dgm:spPr/>
    </dgm:pt>
    <dgm:pt modelId="{13DD780A-0D28-4D1D-AC27-C3CFB52B6F4E}" type="pres">
      <dgm:prSet presAssocID="{9FAB79DE-E390-4349-9A3A-720215327875}" presName="Name13" presStyleLbl="parChTrans1D2" presStyleIdx="8" presStyleCnt="16"/>
      <dgm:spPr/>
    </dgm:pt>
    <dgm:pt modelId="{47DE8440-3FBD-41F4-809C-5FF72F7C19B2}" type="pres">
      <dgm:prSet presAssocID="{2928F1B0-5636-451A-BF72-8118BD296E88}" presName="childText" presStyleLbl="bgAcc1" presStyleIdx="8" presStyleCnt="16" custScaleY="136921">
        <dgm:presLayoutVars>
          <dgm:bulletEnabled val="1"/>
        </dgm:presLayoutVars>
      </dgm:prSet>
      <dgm:spPr/>
    </dgm:pt>
    <dgm:pt modelId="{B042123D-8286-412B-B92B-34F74D9CD404}" type="pres">
      <dgm:prSet presAssocID="{828CB507-0609-4162-B44B-7D076528558D}" presName="root" presStyleCnt="0"/>
      <dgm:spPr/>
    </dgm:pt>
    <dgm:pt modelId="{920B33C3-ED9C-475B-94CD-AA09F3BA9F81}" type="pres">
      <dgm:prSet presAssocID="{828CB507-0609-4162-B44B-7D076528558D}" presName="rootComposite" presStyleCnt="0"/>
      <dgm:spPr/>
    </dgm:pt>
    <dgm:pt modelId="{BA94211F-60D7-4607-9171-3FC73FF140F0}" type="pres">
      <dgm:prSet presAssocID="{828CB507-0609-4162-B44B-7D076528558D}" presName="rootText" presStyleLbl="node1" presStyleIdx="2" presStyleCnt="5" custScaleY="110000" custLinFactNeighborX="2412"/>
      <dgm:spPr/>
    </dgm:pt>
    <dgm:pt modelId="{3296E012-23E0-48A6-B938-508010144C26}" type="pres">
      <dgm:prSet presAssocID="{828CB507-0609-4162-B44B-7D076528558D}" presName="rootConnector" presStyleLbl="node1" presStyleIdx="2" presStyleCnt="5"/>
      <dgm:spPr/>
    </dgm:pt>
    <dgm:pt modelId="{AC11B695-E899-433A-A410-EABFD3C389F6}" type="pres">
      <dgm:prSet presAssocID="{828CB507-0609-4162-B44B-7D076528558D}" presName="childShape" presStyleCnt="0"/>
      <dgm:spPr/>
    </dgm:pt>
    <dgm:pt modelId="{6FDDE3A4-E3A3-4423-BD01-5E6F47E30947}" type="pres">
      <dgm:prSet presAssocID="{DEB0C5B1-F96B-424C-9FCF-77B3E356E407}" presName="Name13" presStyleLbl="parChTrans1D2" presStyleIdx="9" presStyleCnt="16"/>
      <dgm:spPr/>
    </dgm:pt>
    <dgm:pt modelId="{B90038A5-D664-457C-A63F-357D2C2F67FD}" type="pres">
      <dgm:prSet presAssocID="{364EA63F-48DA-411B-B268-3118FE401C8C}" presName="childText" presStyleLbl="bgAcc1" presStyleIdx="9" presStyleCnt="16">
        <dgm:presLayoutVars>
          <dgm:bulletEnabled val="1"/>
        </dgm:presLayoutVars>
      </dgm:prSet>
      <dgm:spPr/>
    </dgm:pt>
    <dgm:pt modelId="{35D57DF7-9505-4B52-8FED-27163833FD66}" type="pres">
      <dgm:prSet presAssocID="{28E507C5-743B-43CD-A7BA-713F46BC090E}" presName="Name13" presStyleLbl="parChTrans1D2" presStyleIdx="10" presStyleCnt="16"/>
      <dgm:spPr/>
    </dgm:pt>
    <dgm:pt modelId="{2B2B5B4C-FC96-4300-8ACF-9CECA19A35CF}" type="pres">
      <dgm:prSet presAssocID="{7FE8EF1C-D30E-41EE-A52B-5817FDC5B618}" presName="childText" presStyleLbl="bgAcc1" presStyleIdx="10" presStyleCnt="16">
        <dgm:presLayoutVars>
          <dgm:bulletEnabled val="1"/>
        </dgm:presLayoutVars>
      </dgm:prSet>
      <dgm:spPr/>
    </dgm:pt>
    <dgm:pt modelId="{59F8384D-01CD-414D-8B4B-E621B239C55E}" type="pres">
      <dgm:prSet presAssocID="{4013CA20-7D37-42B9-ACEF-19FC8C36A10C}" presName="root" presStyleCnt="0"/>
      <dgm:spPr/>
    </dgm:pt>
    <dgm:pt modelId="{73ED66FB-5830-4BB4-AB52-F3E6ED7C998E}" type="pres">
      <dgm:prSet presAssocID="{4013CA20-7D37-42B9-ACEF-19FC8C36A10C}" presName="rootComposite" presStyleCnt="0"/>
      <dgm:spPr/>
    </dgm:pt>
    <dgm:pt modelId="{7DBA9930-50FE-4507-AEA0-0E89E688C28B}" type="pres">
      <dgm:prSet presAssocID="{4013CA20-7D37-42B9-ACEF-19FC8C36A10C}" presName="rootText" presStyleLbl="node1" presStyleIdx="3" presStyleCnt="5"/>
      <dgm:spPr/>
    </dgm:pt>
    <dgm:pt modelId="{BE11E165-B261-4522-8969-5879669647D5}" type="pres">
      <dgm:prSet presAssocID="{4013CA20-7D37-42B9-ACEF-19FC8C36A10C}" presName="rootConnector" presStyleLbl="node1" presStyleIdx="3" presStyleCnt="5"/>
      <dgm:spPr/>
    </dgm:pt>
    <dgm:pt modelId="{88075493-0CF0-4AC9-BA95-6B95A1A5E233}" type="pres">
      <dgm:prSet presAssocID="{4013CA20-7D37-42B9-ACEF-19FC8C36A10C}" presName="childShape" presStyleCnt="0"/>
      <dgm:spPr/>
    </dgm:pt>
    <dgm:pt modelId="{B6AA4364-0840-4394-85CC-A284AC179E6A}" type="pres">
      <dgm:prSet presAssocID="{C210C281-93D8-4B32-9D5C-EEFDBCCBF271}" presName="Name13" presStyleLbl="parChTrans1D2" presStyleIdx="11" presStyleCnt="16"/>
      <dgm:spPr/>
    </dgm:pt>
    <dgm:pt modelId="{A2C13282-BB68-459C-B560-7CDCB2CE8BEA}" type="pres">
      <dgm:prSet presAssocID="{35263456-DBC6-4A47-85C8-C9C08EFD96E3}" presName="childText" presStyleLbl="bgAcc1" presStyleIdx="11" presStyleCnt="16">
        <dgm:presLayoutVars>
          <dgm:bulletEnabled val="1"/>
        </dgm:presLayoutVars>
      </dgm:prSet>
      <dgm:spPr/>
    </dgm:pt>
    <dgm:pt modelId="{3A80D101-BD85-4FE5-83E9-B2BBEA84571D}" type="pres">
      <dgm:prSet presAssocID="{C281B8D1-ECAD-459B-884A-69CBCCB805D4}" presName="Name13" presStyleLbl="parChTrans1D2" presStyleIdx="12" presStyleCnt="16"/>
      <dgm:spPr/>
    </dgm:pt>
    <dgm:pt modelId="{95A0AD72-BB78-4AE7-8E47-E6AB5CE836EB}" type="pres">
      <dgm:prSet presAssocID="{EC165BA4-CBD4-4AB3-92A1-B76E6DFA2241}" presName="childText" presStyleLbl="bgAcc1" presStyleIdx="12" presStyleCnt="16">
        <dgm:presLayoutVars>
          <dgm:bulletEnabled val="1"/>
        </dgm:presLayoutVars>
      </dgm:prSet>
      <dgm:spPr/>
    </dgm:pt>
    <dgm:pt modelId="{06424649-8007-4F6C-AE3D-74194A541126}" type="pres">
      <dgm:prSet presAssocID="{F0B9FE29-DC04-43E0-9B2B-C763793B46D7}" presName="root" presStyleCnt="0"/>
      <dgm:spPr/>
    </dgm:pt>
    <dgm:pt modelId="{84CA7FA6-A407-4AC4-AEA1-37AA059BB345}" type="pres">
      <dgm:prSet presAssocID="{F0B9FE29-DC04-43E0-9B2B-C763793B46D7}" presName="rootComposite" presStyleCnt="0"/>
      <dgm:spPr/>
    </dgm:pt>
    <dgm:pt modelId="{F256B5FE-B558-4F3D-B175-4423A915EB6E}" type="pres">
      <dgm:prSet presAssocID="{F0B9FE29-DC04-43E0-9B2B-C763793B46D7}" presName="rootText" presStyleLbl="node1" presStyleIdx="4" presStyleCnt="5"/>
      <dgm:spPr/>
    </dgm:pt>
    <dgm:pt modelId="{181DBE59-F99D-4182-9F4C-514362371F55}" type="pres">
      <dgm:prSet presAssocID="{F0B9FE29-DC04-43E0-9B2B-C763793B46D7}" presName="rootConnector" presStyleLbl="node1" presStyleIdx="4" presStyleCnt="5"/>
      <dgm:spPr/>
    </dgm:pt>
    <dgm:pt modelId="{12EAD5EA-869D-4FF5-AE3F-07E87C1A8FBC}" type="pres">
      <dgm:prSet presAssocID="{F0B9FE29-DC04-43E0-9B2B-C763793B46D7}" presName="childShape" presStyleCnt="0"/>
      <dgm:spPr/>
    </dgm:pt>
    <dgm:pt modelId="{A687E9BA-B615-4712-8A0E-9BFA9102D694}" type="pres">
      <dgm:prSet presAssocID="{7583B7B8-7D42-436C-8C55-924A952FF591}" presName="Name13" presStyleLbl="parChTrans1D2" presStyleIdx="13" presStyleCnt="16"/>
      <dgm:spPr/>
    </dgm:pt>
    <dgm:pt modelId="{46BF3F00-D298-4D95-9092-FCA14701FC58}" type="pres">
      <dgm:prSet presAssocID="{140F594E-E6FC-4C71-A07B-73F96972662F}" presName="childText" presStyleLbl="bgAcc1" presStyleIdx="13" presStyleCnt="16" custScaleY="135864">
        <dgm:presLayoutVars>
          <dgm:bulletEnabled val="1"/>
        </dgm:presLayoutVars>
      </dgm:prSet>
      <dgm:spPr/>
    </dgm:pt>
    <dgm:pt modelId="{E89D5F51-7449-4722-952B-AAA02E9EE147}" type="pres">
      <dgm:prSet presAssocID="{3055BD63-E77A-4148-A7BA-E04708FE5910}" presName="Name13" presStyleLbl="parChTrans1D2" presStyleIdx="14" presStyleCnt="16"/>
      <dgm:spPr/>
    </dgm:pt>
    <dgm:pt modelId="{4ABCC0FC-76F2-41BD-9DFA-E243AE87B70B}" type="pres">
      <dgm:prSet presAssocID="{3D338DE2-EAD6-4878-AEFF-B02C4E2801EA}" presName="childText" presStyleLbl="bgAcc1" presStyleIdx="14" presStyleCnt="16">
        <dgm:presLayoutVars>
          <dgm:bulletEnabled val="1"/>
        </dgm:presLayoutVars>
      </dgm:prSet>
      <dgm:spPr/>
    </dgm:pt>
    <dgm:pt modelId="{31068619-B07B-4CA8-BF95-4BB45180AC4C}" type="pres">
      <dgm:prSet presAssocID="{224C08A3-0CBD-445D-826D-1F333446C21E}" presName="Name13" presStyleLbl="parChTrans1D2" presStyleIdx="15" presStyleCnt="16"/>
      <dgm:spPr/>
    </dgm:pt>
    <dgm:pt modelId="{7D6A5885-9AFF-44C4-A4DE-EED5C634C5E6}" type="pres">
      <dgm:prSet presAssocID="{606C0F0E-0406-40B9-A4A5-01A0E539C99A}" presName="childText" presStyleLbl="bgAcc1" presStyleIdx="15" presStyleCnt="16">
        <dgm:presLayoutVars>
          <dgm:bulletEnabled val="1"/>
        </dgm:presLayoutVars>
      </dgm:prSet>
      <dgm:spPr/>
    </dgm:pt>
  </dgm:ptLst>
  <dgm:cxnLst>
    <dgm:cxn modelId="{49FDDC06-1EC5-4E42-9B60-70E1FA0F34F3}" type="presOf" srcId="{7583B7B8-7D42-436C-8C55-924A952FF591}" destId="{A687E9BA-B615-4712-8A0E-9BFA9102D694}" srcOrd="0" destOrd="0" presId="urn:microsoft.com/office/officeart/2005/8/layout/hierarchy3"/>
    <dgm:cxn modelId="{984B0F09-0499-46D8-9EED-827361324566}" type="presOf" srcId="{73B34818-4D69-4DE3-A5CE-6D991930CF31}" destId="{99066818-6BA8-4464-AAD5-C9934F90D4F8}" srcOrd="0" destOrd="0" presId="urn:microsoft.com/office/officeart/2005/8/layout/hierarchy3"/>
    <dgm:cxn modelId="{CADE6A0C-52B7-4DBE-B8B4-4F1B932A56FE}" type="presOf" srcId="{CEB87250-293D-49D4-B73B-0BA36690468F}" destId="{30A53252-4AD5-485B-BB76-99FD15B7408B}" srcOrd="1" destOrd="0" presId="urn:microsoft.com/office/officeart/2005/8/layout/hierarchy3"/>
    <dgm:cxn modelId="{E9E6DC0C-0D1B-4661-9DD5-FEB220B97D3C}" type="presOf" srcId="{F0B9FE29-DC04-43E0-9B2B-C763793B46D7}" destId="{F256B5FE-B558-4F3D-B175-4423A915EB6E}" srcOrd="0" destOrd="0" presId="urn:microsoft.com/office/officeart/2005/8/layout/hierarchy3"/>
    <dgm:cxn modelId="{8D63E412-D976-4509-A5C6-46670207EE88}" type="presOf" srcId="{828CB507-0609-4162-B44B-7D076528558D}" destId="{3296E012-23E0-48A6-B938-508010144C26}" srcOrd="1" destOrd="0" presId="urn:microsoft.com/office/officeart/2005/8/layout/hierarchy3"/>
    <dgm:cxn modelId="{D8F73016-1933-407F-9D11-6ED83791BAF4}" type="presOf" srcId="{C0716727-CA64-4FCB-B036-660D60ADC14C}" destId="{329F5743-BB98-459A-A7D5-350F3B4AEDA0}" srcOrd="1" destOrd="0" presId="urn:microsoft.com/office/officeart/2005/8/layout/hierarchy3"/>
    <dgm:cxn modelId="{A5901319-7DE3-4DB9-A787-94595BADBEA5}" srcId="{C0716727-CA64-4FCB-B036-660D60ADC14C}" destId="{7DACFA39-14B5-4644-AC1A-572D752AE8FF}" srcOrd="2" destOrd="0" parTransId="{5DDF9EF9-5B74-406C-8066-7C4504CFC004}" sibTransId="{A50E1B9D-B52E-4206-ABCC-5B225303BE50}"/>
    <dgm:cxn modelId="{18C86923-D0FC-4D1C-805C-C927CAFBDFB8}" type="presOf" srcId="{9015816C-F60B-428D-9D2E-1AFD2AEC74DF}" destId="{FBBF7FC4-A03B-45BF-8175-EDCD4D056ADF}" srcOrd="0" destOrd="0" presId="urn:microsoft.com/office/officeart/2005/8/layout/hierarchy3"/>
    <dgm:cxn modelId="{484D912A-9344-4929-897C-EFD08CA6D225}" type="presOf" srcId="{C0716727-CA64-4FCB-B036-660D60ADC14C}" destId="{68FCCD97-AAEA-4F0B-8E44-947B3649221D}" srcOrd="0" destOrd="0" presId="urn:microsoft.com/office/officeart/2005/8/layout/hierarchy3"/>
    <dgm:cxn modelId="{8F72D82C-5106-4B2C-8FC3-0F5E7DACE08C}" srcId="{CEB87250-293D-49D4-B73B-0BA36690468F}" destId="{1FFBE261-24DB-432A-B665-FA1A34CF56A3}" srcOrd="0" destOrd="0" parTransId="{73B34818-4D69-4DE3-A5CE-6D991930CF31}" sibTransId="{1D02A2A6-297D-46EC-9801-DE80B0D37EC2}"/>
    <dgm:cxn modelId="{87055A2E-B3A0-4FDE-8900-6EA3DC203F98}" type="presOf" srcId="{35263456-DBC6-4A47-85C8-C9C08EFD96E3}" destId="{A2C13282-BB68-459C-B560-7CDCB2CE8BEA}" srcOrd="0" destOrd="0" presId="urn:microsoft.com/office/officeart/2005/8/layout/hierarchy3"/>
    <dgm:cxn modelId="{FD3D1435-68D7-4536-935A-1DA5B538960D}" srcId="{CEB87250-293D-49D4-B73B-0BA36690468F}" destId="{2662A827-F8B1-46E2-B572-3FBB681A4455}" srcOrd="1" destOrd="0" parTransId="{7997B431-3160-4C35-8B3D-2C73119AD9A0}" sibTransId="{160DEA3A-DCAE-4F68-8CC4-A6BEB165FEBA}"/>
    <dgm:cxn modelId="{FA36DA36-AE21-43C1-8FB9-361B7CE13A23}" type="presOf" srcId="{7997B431-3160-4C35-8B3D-2C73119AD9A0}" destId="{33A7BCA7-C3F8-4976-A257-50EB373C0819}" srcOrd="0" destOrd="0" presId="urn:microsoft.com/office/officeart/2005/8/layout/hierarchy3"/>
    <dgm:cxn modelId="{CAB76D41-B167-4860-BF32-CE8DDD5BA1C1}" srcId="{2C19DC09-499E-4982-9131-8435358B9B21}" destId="{F0B9FE29-DC04-43E0-9B2B-C763793B46D7}" srcOrd="4" destOrd="0" parTransId="{340A5D84-04ED-4A8A-BDF9-220D003EE281}" sibTransId="{C8632929-459E-429C-AABF-CB5090684A24}"/>
    <dgm:cxn modelId="{58F47142-0D3E-4C4B-A473-102D678AE6D5}" type="presOf" srcId="{3D338DE2-EAD6-4878-AEFF-B02C4E2801EA}" destId="{4ABCC0FC-76F2-41BD-9DFA-E243AE87B70B}" srcOrd="0" destOrd="0" presId="urn:microsoft.com/office/officeart/2005/8/layout/hierarchy3"/>
    <dgm:cxn modelId="{80775145-2471-4B95-AFA6-54E365776684}" type="presOf" srcId="{7DACFA39-14B5-4644-AC1A-572D752AE8FF}" destId="{05B50C14-BF5C-4212-95A6-4D25019D3E59}" srcOrd="0" destOrd="0" presId="urn:microsoft.com/office/officeart/2005/8/layout/hierarchy3"/>
    <dgm:cxn modelId="{5157A547-8EE4-47F3-9DE7-5B6EB7C1AD10}" srcId="{2C19DC09-499E-4982-9131-8435358B9B21}" destId="{CEB87250-293D-49D4-B73B-0BA36690468F}" srcOrd="1" destOrd="0" parTransId="{05C833C2-240F-4F42-ADF3-72621A27F503}" sibTransId="{4F0D20F3-46D3-45D9-9133-A252F0EE07F4}"/>
    <dgm:cxn modelId="{16EDCD4B-FC70-43E0-9BC7-F3F96D4F4FA3}" type="presOf" srcId="{F0B9FE29-DC04-43E0-9B2B-C763793B46D7}" destId="{181DBE59-F99D-4182-9F4C-514362371F55}" srcOrd="1" destOrd="0" presId="urn:microsoft.com/office/officeart/2005/8/layout/hierarchy3"/>
    <dgm:cxn modelId="{A164C64C-DE0C-4595-8208-CEA0C42F7789}" type="presOf" srcId="{3A4015D2-6756-4E7B-BDC3-266334C762AB}" destId="{DFA13D63-3C31-40C0-AB59-469FA3701A06}" srcOrd="0" destOrd="0" presId="urn:microsoft.com/office/officeart/2005/8/layout/hierarchy3"/>
    <dgm:cxn modelId="{AF895E5A-0B67-4CF4-B174-55F80804F122}" type="presOf" srcId="{828CB507-0609-4162-B44B-7D076528558D}" destId="{BA94211F-60D7-4607-9171-3FC73FF140F0}" srcOrd="0" destOrd="0" presId="urn:microsoft.com/office/officeart/2005/8/layout/hierarchy3"/>
    <dgm:cxn modelId="{7290C45D-3A1A-443E-92D8-778601C5E07D}" srcId="{C0716727-CA64-4FCB-B036-660D60ADC14C}" destId="{7726B35E-EFE8-4F1C-9B82-484F8975CE67}" srcOrd="1" destOrd="0" parTransId="{637C9CE4-5ADD-4FE4-A089-B935EEEA6EA9}" sibTransId="{2EC34990-F1D3-4393-9B91-2A502323F541}"/>
    <dgm:cxn modelId="{C50F5F61-7C16-4DA7-A09D-85F99647CFDE}" type="presOf" srcId="{637C9CE4-5ADD-4FE4-A089-B935EEEA6EA9}" destId="{7F94CAD9-E6B6-4118-8C75-8553DF70091B}" srcOrd="0" destOrd="0" presId="urn:microsoft.com/office/officeart/2005/8/layout/hierarchy3"/>
    <dgm:cxn modelId="{E8D19E61-694B-455C-9C24-01411DFBAEE4}" type="presOf" srcId="{CEB87250-293D-49D4-B73B-0BA36690468F}" destId="{A3A74587-9FE9-495D-B042-1C95E1D39E75}" srcOrd="0" destOrd="0" presId="urn:microsoft.com/office/officeart/2005/8/layout/hierarchy3"/>
    <dgm:cxn modelId="{2F2B7562-76AF-4999-9D75-EB55BA42075C}" type="presOf" srcId="{5DDF9EF9-5B74-406C-8066-7C4504CFC004}" destId="{F6D702EF-761E-4DEB-8D3C-2C55C4A4AEA2}" srcOrd="0" destOrd="0" presId="urn:microsoft.com/office/officeart/2005/8/layout/hierarchy3"/>
    <dgm:cxn modelId="{4F177864-50A3-42CA-B21A-7A04E5E47B81}" srcId="{2C19DC09-499E-4982-9131-8435358B9B21}" destId="{4013CA20-7D37-42B9-ACEF-19FC8C36A10C}" srcOrd="3" destOrd="0" parTransId="{A77E5C2C-B11E-4810-9F7D-311BBDEB556C}" sibTransId="{0DF5051D-30E6-4531-84EF-5F9D7F486EEE}"/>
    <dgm:cxn modelId="{B9BEC66A-0431-4D1E-84E5-6BC6955DD703}" type="presOf" srcId="{2662A827-F8B1-46E2-B572-3FBB681A4455}" destId="{A249C6A3-1E44-45EC-9AED-56EEB8920B5F}" srcOrd="0" destOrd="0" presId="urn:microsoft.com/office/officeart/2005/8/layout/hierarchy3"/>
    <dgm:cxn modelId="{30ED566F-FAB7-4B20-8F36-F95AFB440166}" type="presOf" srcId="{C210C281-93D8-4B32-9D5C-EEFDBCCBF271}" destId="{B6AA4364-0840-4394-85CC-A284AC179E6A}" srcOrd="0" destOrd="0" presId="urn:microsoft.com/office/officeart/2005/8/layout/hierarchy3"/>
    <dgm:cxn modelId="{34C27478-B444-4765-A1F2-5614A180C66F}" type="presOf" srcId="{3055BD63-E77A-4148-A7BA-E04708FE5910}" destId="{E89D5F51-7449-4722-952B-AAA02E9EE147}" srcOrd="0" destOrd="0" presId="urn:microsoft.com/office/officeart/2005/8/layout/hierarchy3"/>
    <dgm:cxn modelId="{1280B47A-95FD-43D8-BCCD-F82951EF5B26}" type="presOf" srcId="{2928F1B0-5636-451A-BF72-8118BD296E88}" destId="{47DE8440-3FBD-41F4-809C-5FF72F7C19B2}" srcOrd="0" destOrd="0" presId="urn:microsoft.com/office/officeart/2005/8/layout/hierarchy3"/>
    <dgm:cxn modelId="{9A8DA381-5581-473D-A5D4-052222199528}" type="presOf" srcId="{5DF5F8EF-B06E-4A8B-80A8-A809887F4C5E}" destId="{B4B3A1EE-7E8E-44B1-A464-A4706CBD8A95}" srcOrd="0" destOrd="0" presId="urn:microsoft.com/office/officeart/2005/8/layout/hierarchy3"/>
    <dgm:cxn modelId="{DDF2B984-1EF5-4039-88E4-EE3A95335487}" srcId="{F0B9FE29-DC04-43E0-9B2B-C763793B46D7}" destId="{3D338DE2-EAD6-4878-AEFF-B02C4E2801EA}" srcOrd="1" destOrd="0" parTransId="{3055BD63-E77A-4148-A7BA-E04708FE5910}" sibTransId="{A93D0B21-6D31-4892-A0FD-3C6AA9793ED1}"/>
    <dgm:cxn modelId="{2764C686-A13B-4C66-9CF5-35EA39857726}" type="presOf" srcId="{D887AA1E-84F1-4621-8711-FBD608256841}" destId="{CB16F0BE-62BB-4AB2-A506-94F8BBD295C9}" srcOrd="0" destOrd="0" presId="urn:microsoft.com/office/officeart/2005/8/layout/hierarchy3"/>
    <dgm:cxn modelId="{09579E87-B2DF-45FF-AF9F-1D8AE9022D45}" type="presOf" srcId="{DEB0C5B1-F96B-424C-9FCF-77B3E356E407}" destId="{6FDDE3A4-E3A3-4423-BD01-5E6F47E30947}" srcOrd="0" destOrd="0" presId="urn:microsoft.com/office/officeart/2005/8/layout/hierarchy3"/>
    <dgm:cxn modelId="{2EB5C78B-50B5-4EA2-879F-FAC8A5E590EA}" type="presOf" srcId="{EC165BA4-CBD4-4AB3-92A1-B76E6DFA2241}" destId="{95A0AD72-BB78-4AE7-8E47-E6AB5CE836EB}" srcOrd="0" destOrd="0" presId="urn:microsoft.com/office/officeart/2005/8/layout/hierarchy3"/>
    <dgm:cxn modelId="{B588DD8F-3B7B-4D0E-B6F8-447B11EAE475}" type="presOf" srcId="{7FE8EF1C-D30E-41EE-A52B-5817FDC5B618}" destId="{2B2B5B4C-FC96-4300-8ACF-9CECA19A35CF}" srcOrd="0" destOrd="0" presId="urn:microsoft.com/office/officeart/2005/8/layout/hierarchy3"/>
    <dgm:cxn modelId="{FF427A93-E266-463C-9424-E01CC3BE9158}" type="presOf" srcId="{140F594E-E6FC-4C71-A07B-73F96972662F}" destId="{46BF3F00-D298-4D95-9092-FCA14701FC58}" srcOrd="0" destOrd="0" presId="urn:microsoft.com/office/officeart/2005/8/layout/hierarchy3"/>
    <dgm:cxn modelId="{CB443A97-538E-429F-AF80-19D3FEF6F7AC}" type="presOf" srcId="{3CBDC2AA-1B69-47DE-99D9-CE33A091E1A5}" destId="{1371EB7B-D6A8-4A73-919B-A24F24020C1F}" srcOrd="0" destOrd="0" presId="urn:microsoft.com/office/officeart/2005/8/layout/hierarchy3"/>
    <dgm:cxn modelId="{3973599A-8BB4-4112-BC9C-E0774A37A0F3}" srcId="{F0B9FE29-DC04-43E0-9B2B-C763793B46D7}" destId="{140F594E-E6FC-4C71-A07B-73F96972662F}" srcOrd="0" destOrd="0" parTransId="{7583B7B8-7D42-436C-8C55-924A952FF591}" sibTransId="{10C136EE-919F-41B8-961F-0EA25A612390}"/>
    <dgm:cxn modelId="{34566B9F-BB33-41F1-AB97-56D2064941CA}" srcId="{C0716727-CA64-4FCB-B036-660D60ADC14C}" destId="{3CBDC2AA-1B69-47DE-99D9-CE33A091E1A5}" srcOrd="4" destOrd="0" parTransId="{D887AA1E-84F1-4621-8711-FBD608256841}" sibTransId="{2204E261-E358-429E-9916-57FD61B3FC2F}"/>
    <dgm:cxn modelId="{225B26A3-CEDD-4EDE-9AD7-3492802F53F6}" type="presOf" srcId="{28E507C5-743B-43CD-A7BA-713F46BC090E}" destId="{35D57DF7-9505-4B52-8FED-27163833FD66}" srcOrd="0" destOrd="0" presId="urn:microsoft.com/office/officeart/2005/8/layout/hierarchy3"/>
    <dgm:cxn modelId="{2922C7A4-F91B-4322-AA8E-B604E9A5CBF9}" srcId="{CEB87250-293D-49D4-B73B-0BA36690468F}" destId="{2928F1B0-5636-451A-BF72-8118BD296E88}" srcOrd="2" destOrd="0" parTransId="{9FAB79DE-E390-4349-9A3A-720215327875}" sibTransId="{7EBE5EE1-82AD-41CC-BB3D-6F92357F3C0E}"/>
    <dgm:cxn modelId="{4FE608A5-4B00-434D-A34D-3E7205D78AD3}" srcId="{2C19DC09-499E-4982-9131-8435358B9B21}" destId="{828CB507-0609-4162-B44B-7D076528558D}" srcOrd="2" destOrd="0" parTransId="{B463BA75-94F5-4ACE-8F0B-27A83E459C64}" sibTransId="{C98B064E-241A-4334-AE11-28041DA3913D}"/>
    <dgm:cxn modelId="{ED280BB6-C510-4132-BBF9-28218EDB6774}" srcId="{4013CA20-7D37-42B9-ACEF-19FC8C36A10C}" destId="{35263456-DBC6-4A47-85C8-C9C08EFD96E3}" srcOrd="0" destOrd="0" parTransId="{C210C281-93D8-4B32-9D5C-EEFDBCCBF271}" sibTransId="{E6E48089-ED22-4F70-87DD-305D054BB536}"/>
    <dgm:cxn modelId="{E9DB28B6-49AC-400C-A1F6-47D0112E353E}" srcId="{4013CA20-7D37-42B9-ACEF-19FC8C36A10C}" destId="{EC165BA4-CBD4-4AB3-92A1-B76E6DFA2241}" srcOrd="1" destOrd="0" parTransId="{C281B8D1-ECAD-459B-884A-69CBCCB805D4}" sibTransId="{9C77E9F7-2A66-4943-B315-5899FADA526D}"/>
    <dgm:cxn modelId="{F66985B9-2264-4F53-8629-8A37101ED92B}" type="presOf" srcId="{9FAB79DE-E390-4349-9A3A-720215327875}" destId="{13DD780A-0D28-4D1D-AC27-C3CFB52B6F4E}" srcOrd="0" destOrd="0" presId="urn:microsoft.com/office/officeart/2005/8/layout/hierarchy3"/>
    <dgm:cxn modelId="{993D2CBA-BAF7-46B7-921D-DCEFB95D7A07}" srcId="{828CB507-0609-4162-B44B-7D076528558D}" destId="{364EA63F-48DA-411B-B268-3118FE401C8C}" srcOrd="0" destOrd="0" parTransId="{DEB0C5B1-F96B-424C-9FCF-77B3E356E407}" sibTransId="{C6C78787-D6CA-4BCF-B9AA-0488DCBFAFE4}"/>
    <dgm:cxn modelId="{CB9ED3BC-1706-4529-973B-A747CB78B6E5}" srcId="{C0716727-CA64-4FCB-B036-660D60ADC14C}" destId="{318EB6CF-DE1D-4C96-9024-7087E398C153}" srcOrd="0" destOrd="0" parTransId="{CECECD63-D03D-426E-B25E-FAB47FEB0264}" sibTransId="{56073DA2-69B6-4551-938E-8A477AD2C63B}"/>
    <dgm:cxn modelId="{B908E3C6-A1A8-40EE-BC73-1374364D5D05}" srcId="{F0B9FE29-DC04-43E0-9B2B-C763793B46D7}" destId="{606C0F0E-0406-40B9-A4A5-01A0E539C99A}" srcOrd="2" destOrd="0" parTransId="{224C08A3-0CBD-445D-826D-1F333446C21E}" sibTransId="{E420ADA0-36C2-42A3-AAC4-F0FA7006322F}"/>
    <dgm:cxn modelId="{F51489CB-F7B8-4218-AC2D-F93596CF4942}" srcId="{C0716727-CA64-4FCB-B036-660D60ADC14C}" destId="{9015816C-F60B-428D-9D2E-1AFD2AEC74DF}" srcOrd="3" destOrd="0" parTransId="{F827A298-F793-4E7B-86A2-EB825068D945}" sibTransId="{56E2F793-4741-4F8E-9920-553597C63151}"/>
    <dgm:cxn modelId="{84245ECD-7750-44FB-99A1-0C970759F5A6}" type="presOf" srcId="{C281B8D1-ECAD-459B-884A-69CBCCB805D4}" destId="{3A80D101-BD85-4FE5-83E9-B2BBEA84571D}" srcOrd="0" destOrd="0" presId="urn:microsoft.com/office/officeart/2005/8/layout/hierarchy3"/>
    <dgm:cxn modelId="{2882A3CE-D2AA-48E8-8FED-E0A3FED1A1C8}" type="presOf" srcId="{F827A298-F793-4E7B-86A2-EB825068D945}" destId="{E56EF5F2-3235-48DE-AA78-7BEB905763D7}" srcOrd="0" destOrd="0" presId="urn:microsoft.com/office/officeart/2005/8/layout/hierarchy3"/>
    <dgm:cxn modelId="{FCA921D0-3C65-4BAF-8958-361A3B655794}" type="presOf" srcId="{2C19DC09-499E-4982-9131-8435358B9B21}" destId="{66978BB9-F292-426E-8945-40916B68E831}" srcOrd="0" destOrd="0" presId="urn:microsoft.com/office/officeart/2005/8/layout/hierarchy3"/>
    <dgm:cxn modelId="{C8539ED2-9C4B-49ED-B52D-992F4A5CB1B4}" type="presOf" srcId="{606C0F0E-0406-40B9-A4A5-01A0E539C99A}" destId="{7D6A5885-9AFF-44C4-A4DE-EED5C634C5E6}" srcOrd="0" destOrd="0" presId="urn:microsoft.com/office/officeart/2005/8/layout/hierarchy3"/>
    <dgm:cxn modelId="{7B7901D7-B2E6-4169-AFD0-E77065521E38}" type="presOf" srcId="{1FFBE261-24DB-432A-B665-FA1A34CF56A3}" destId="{2CE6E074-98E2-4C43-8F64-1E7A960B922D}" srcOrd="0" destOrd="0" presId="urn:microsoft.com/office/officeart/2005/8/layout/hierarchy3"/>
    <dgm:cxn modelId="{C11519D8-9ED0-41CD-851D-C6575E6E8B9F}" type="presOf" srcId="{318EB6CF-DE1D-4C96-9024-7087E398C153}" destId="{737789AC-E7F1-40C0-9F0F-3D3EEA6F0D62}" srcOrd="0" destOrd="0" presId="urn:microsoft.com/office/officeart/2005/8/layout/hierarchy3"/>
    <dgm:cxn modelId="{89EAF2DA-2CB7-49E7-A17B-26E2B8C21618}" type="presOf" srcId="{7726B35E-EFE8-4F1C-9B82-484F8975CE67}" destId="{EE528F00-011D-4D91-A7C6-D5CE71C32032}" srcOrd="0" destOrd="0" presId="urn:microsoft.com/office/officeart/2005/8/layout/hierarchy3"/>
    <dgm:cxn modelId="{2295D0F0-25A5-4AB9-9FC5-EAFE55F7A872}" srcId="{2C19DC09-499E-4982-9131-8435358B9B21}" destId="{C0716727-CA64-4FCB-B036-660D60ADC14C}" srcOrd="0" destOrd="0" parTransId="{B13BB72F-E67E-407B-A1AE-F2F7AD97A6CD}" sibTransId="{D8769831-E4B4-455B-99C5-6CB40954AA49}"/>
    <dgm:cxn modelId="{14BF50F3-1A7E-4D57-AF98-61D53E1A452F}" type="presOf" srcId="{4013CA20-7D37-42B9-ACEF-19FC8C36A10C}" destId="{7DBA9930-50FE-4507-AEA0-0E89E688C28B}" srcOrd="0" destOrd="0" presId="urn:microsoft.com/office/officeart/2005/8/layout/hierarchy3"/>
    <dgm:cxn modelId="{864D7AF3-ACFF-428F-9B64-4B98037ADABF}" type="presOf" srcId="{4013CA20-7D37-42B9-ACEF-19FC8C36A10C}" destId="{BE11E165-B261-4522-8969-5879669647D5}" srcOrd="1" destOrd="0" presId="urn:microsoft.com/office/officeart/2005/8/layout/hierarchy3"/>
    <dgm:cxn modelId="{7FE135F4-2B9A-41A6-9A16-6A8CE9CF9A6B}" type="presOf" srcId="{364EA63F-48DA-411B-B268-3118FE401C8C}" destId="{B90038A5-D664-457C-A63F-357D2C2F67FD}" srcOrd="0" destOrd="0" presId="urn:microsoft.com/office/officeart/2005/8/layout/hierarchy3"/>
    <dgm:cxn modelId="{F1CC5CF5-15E9-4164-9F38-27385F38951A}" srcId="{828CB507-0609-4162-B44B-7D076528558D}" destId="{7FE8EF1C-D30E-41EE-A52B-5817FDC5B618}" srcOrd="1" destOrd="0" parTransId="{28E507C5-743B-43CD-A7BA-713F46BC090E}" sibTransId="{86CC8A9A-0F4D-46C5-A5EE-19329F1BF899}"/>
    <dgm:cxn modelId="{4A3972F7-029E-4CF9-B343-38554F323570}" srcId="{C0716727-CA64-4FCB-B036-660D60ADC14C}" destId="{5DF5F8EF-B06E-4A8B-80A8-A809887F4C5E}" srcOrd="5" destOrd="0" parTransId="{3A4015D2-6756-4E7B-BDC3-266334C762AB}" sibTransId="{287E5E4B-5FF6-488F-B927-A2DD8B2D2B33}"/>
    <dgm:cxn modelId="{33BD4DFA-BC95-4448-9E3E-0F7E1116C95E}" type="presOf" srcId="{224C08A3-0CBD-445D-826D-1F333446C21E}" destId="{31068619-B07B-4CA8-BF95-4BB45180AC4C}" srcOrd="0" destOrd="0" presId="urn:microsoft.com/office/officeart/2005/8/layout/hierarchy3"/>
    <dgm:cxn modelId="{245762FE-54EB-467B-B8C4-66AB917AA95B}" type="presOf" srcId="{CECECD63-D03D-426E-B25E-FAB47FEB0264}" destId="{4B9C441C-3877-4E09-BB91-4C3F8A9803FA}" srcOrd="0" destOrd="0" presId="urn:microsoft.com/office/officeart/2005/8/layout/hierarchy3"/>
    <dgm:cxn modelId="{D3C88190-76AE-490B-9992-E880ED4062F1}" type="presParOf" srcId="{66978BB9-F292-426E-8945-40916B68E831}" destId="{4415B57A-DF61-4EA6-A842-F3478417A33D}" srcOrd="0" destOrd="0" presId="urn:microsoft.com/office/officeart/2005/8/layout/hierarchy3"/>
    <dgm:cxn modelId="{45FA107A-EE73-42EB-B110-9D16F7DB1951}" type="presParOf" srcId="{4415B57A-DF61-4EA6-A842-F3478417A33D}" destId="{754C4C99-700F-4250-8B91-25CA8AE284F8}" srcOrd="0" destOrd="0" presId="urn:microsoft.com/office/officeart/2005/8/layout/hierarchy3"/>
    <dgm:cxn modelId="{46D28B83-361F-4B63-9E1A-3863BEC5B04F}" type="presParOf" srcId="{754C4C99-700F-4250-8B91-25CA8AE284F8}" destId="{68FCCD97-AAEA-4F0B-8E44-947B3649221D}" srcOrd="0" destOrd="0" presId="urn:microsoft.com/office/officeart/2005/8/layout/hierarchy3"/>
    <dgm:cxn modelId="{A41B4737-E734-4E6A-B728-60F628BD05CA}" type="presParOf" srcId="{754C4C99-700F-4250-8B91-25CA8AE284F8}" destId="{329F5743-BB98-459A-A7D5-350F3B4AEDA0}" srcOrd="1" destOrd="0" presId="urn:microsoft.com/office/officeart/2005/8/layout/hierarchy3"/>
    <dgm:cxn modelId="{E38349CD-C6BA-49C4-81FD-515C3185FE80}" type="presParOf" srcId="{4415B57A-DF61-4EA6-A842-F3478417A33D}" destId="{0E7A4728-18E8-4AFC-BDE3-76935B333A01}" srcOrd="1" destOrd="0" presId="urn:microsoft.com/office/officeart/2005/8/layout/hierarchy3"/>
    <dgm:cxn modelId="{210B9D50-E831-4A92-949C-A6265615696B}" type="presParOf" srcId="{0E7A4728-18E8-4AFC-BDE3-76935B333A01}" destId="{4B9C441C-3877-4E09-BB91-4C3F8A9803FA}" srcOrd="0" destOrd="0" presId="urn:microsoft.com/office/officeart/2005/8/layout/hierarchy3"/>
    <dgm:cxn modelId="{318703B3-E8F0-4DB4-AA9F-8AC0D6B5D34E}" type="presParOf" srcId="{0E7A4728-18E8-4AFC-BDE3-76935B333A01}" destId="{737789AC-E7F1-40C0-9F0F-3D3EEA6F0D62}" srcOrd="1" destOrd="0" presId="urn:microsoft.com/office/officeart/2005/8/layout/hierarchy3"/>
    <dgm:cxn modelId="{B1C39948-6AC6-4447-B012-E8BC888CAC00}" type="presParOf" srcId="{0E7A4728-18E8-4AFC-BDE3-76935B333A01}" destId="{7F94CAD9-E6B6-4118-8C75-8553DF70091B}" srcOrd="2" destOrd="0" presId="urn:microsoft.com/office/officeart/2005/8/layout/hierarchy3"/>
    <dgm:cxn modelId="{6A810405-2B84-4238-A7B3-FD79875A3988}" type="presParOf" srcId="{0E7A4728-18E8-4AFC-BDE3-76935B333A01}" destId="{EE528F00-011D-4D91-A7C6-D5CE71C32032}" srcOrd="3" destOrd="0" presId="urn:microsoft.com/office/officeart/2005/8/layout/hierarchy3"/>
    <dgm:cxn modelId="{21238991-9DDB-4CBD-9605-0206A8C2F561}" type="presParOf" srcId="{0E7A4728-18E8-4AFC-BDE3-76935B333A01}" destId="{F6D702EF-761E-4DEB-8D3C-2C55C4A4AEA2}" srcOrd="4" destOrd="0" presId="urn:microsoft.com/office/officeart/2005/8/layout/hierarchy3"/>
    <dgm:cxn modelId="{84FC98E7-EB71-46B8-9713-9982E8E8324D}" type="presParOf" srcId="{0E7A4728-18E8-4AFC-BDE3-76935B333A01}" destId="{05B50C14-BF5C-4212-95A6-4D25019D3E59}" srcOrd="5" destOrd="0" presId="urn:microsoft.com/office/officeart/2005/8/layout/hierarchy3"/>
    <dgm:cxn modelId="{9E6F0354-DF95-441C-92BA-0B0BAF98E5AB}" type="presParOf" srcId="{0E7A4728-18E8-4AFC-BDE3-76935B333A01}" destId="{E56EF5F2-3235-48DE-AA78-7BEB905763D7}" srcOrd="6" destOrd="0" presId="urn:microsoft.com/office/officeart/2005/8/layout/hierarchy3"/>
    <dgm:cxn modelId="{5BE1B4D1-5D3E-4C17-AB7B-4B2675FFAA3A}" type="presParOf" srcId="{0E7A4728-18E8-4AFC-BDE3-76935B333A01}" destId="{FBBF7FC4-A03B-45BF-8175-EDCD4D056ADF}" srcOrd="7" destOrd="0" presId="urn:microsoft.com/office/officeart/2005/8/layout/hierarchy3"/>
    <dgm:cxn modelId="{FAE85673-B64F-4364-840D-57C39EF075B1}" type="presParOf" srcId="{0E7A4728-18E8-4AFC-BDE3-76935B333A01}" destId="{CB16F0BE-62BB-4AB2-A506-94F8BBD295C9}" srcOrd="8" destOrd="0" presId="urn:microsoft.com/office/officeart/2005/8/layout/hierarchy3"/>
    <dgm:cxn modelId="{878F3EC3-AEB1-45BE-B397-FED85931C114}" type="presParOf" srcId="{0E7A4728-18E8-4AFC-BDE3-76935B333A01}" destId="{1371EB7B-D6A8-4A73-919B-A24F24020C1F}" srcOrd="9" destOrd="0" presId="urn:microsoft.com/office/officeart/2005/8/layout/hierarchy3"/>
    <dgm:cxn modelId="{52179DA7-B63B-46D6-B68B-5FE2C24B90EA}" type="presParOf" srcId="{0E7A4728-18E8-4AFC-BDE3-76935B333A01}" destId="{DFA13D63-3C31-40C0-AB59-469FA3701A06}" srcOrd="10" destOrd="0" presId="urn:microsoft.com/office/officeart/2005/8/layout/hierarchy3"/>
    <dgm:cxn modelId="{B95E05D9-C0C1-4BBA-AAF6-93BB2A383072}" type="presParOf" srcId="{0E7A4728-18E8-4AFC-BDE3-76935B333A01}" destId="{B4B3A1EE-7E8E-44B1-A464-A4706CBD8A95}" srcOrd="11" destOrd="0" presId="urn:microsoft.com/office/officeart/2005/8/layout/hierarchy3"/>
    <dgm:cxn modelId="{3C2DD83E-584C-4940-9966-05091405AEAF}" type="presParOf" srcId="{66978BB9-F292-426E-8945-40916B68E831}" destId="{C9CA8194-E9B5-4FF0-8048-E4B00A31568C}" srcOrd="1" destOrd="0" presId="urn:microsoft.com/office/officeart/2005/8/layout/hierarchy3"/>
    <dgm:cxn modelId="{3EB36828-6960-449E-A684-6482E8F76D0D}" type="presParOf" srcId="{C9CA8194-E9B5-4FF0-8048-E4B00A31568C}" destId="{140D2554-F146-4244-A2EA-5AA1A008B78C}" srcOrd="0" destOrd="0" presId="urn:microsoft.com/office/officeart/2005/8/layout/hierarchy3"/>
    <dgm:cxn modelId="{A5B3B5D3-AAE5-4D03-97D2-2AB95C32CD1F}" type="presParOf" srcId="{140D2554-F146-4244-A2EA-5AA1A008B78C}" destId="{A3A74587-9FE9-495D-B042-1C95E1D39E75}" srcOrd="0" destOrd="0" presId="urn:microsoft.com/office/officeart/2005/8/layout/hierarchy3"/>
    <dgm:cxn modelId="{5772F432-EF8E-4D0C-8565-31216ABD91D8}" type="presParOf" srcId="{140D2554-F146-4244-A2EA-5AA1A008B78C}" destId="{30A53252-4AD5-485B-BB76-99FD15B7408B}" srcOrd="1" destOrd="0" presId="urn:microsoft.com/office/officeart/2005/8/layout/hierarchy3"/>
    <dgm:cxn modelId="{57CD891A-CDAB-44DE-9980-E82D36D3380D}" type="presParOf" srcId="{C9CA8194-E9B5-4FF0-8048-E4B00A31568C}" destId="{9018C1F5-860B-41F4-B118-43550FB87B7D}" srcOrd="1" destOrd="0" presId="urn:microsoft.com/office/officeart/2005/8/layout/hierarchy3"/>
    <dgm:cxn modelId="{A727DAA7-4A24-4050-9F9A-53D78F3E7C2B}" type="presParOf" srcId="{9018C1F5-860B-41F4-B118-43550FB87B7D}" destId="{99066818-6BA8-4464-AAD5-C9934F90D4F8}" srcOrd="0" destOrd="0" presId="urn:microsoft.com/office/officeart/2005/8/layout/hierarchy3"/>
    <dgm:cxn modelId="{FB76DA48-2788-403C-8143-3237125FC62D}" type="presParOf" srcId="{9018C1F5-860B-41F4-B118-43550FB87B7D}" destId="{2CE6E074-98E2-4C43-8F64-1E7A960B922D}" srcOrd="1" destOrd="0" presId="urn:microsoft.com/office/officeart/2005/8/layout/hierarchy3"/>
    <dgm:cxn modelId="{61E9E748-688C-4F47-BD50-5BF985154ED2}" type="presParOf" srcId="{9018C1F5-860B-41F4-B118-43550FB87B7D}" destId="{33A7BCA7-C3F8-4976-A257-50EB373C0819}" srcOrd="2" destOrd="0" presId="urn:microsoft.com/office/officeart/2005/8/layout/hierarchy3"/>
    <dgm:cxn modelId="{3F89B3D4-F7F2-4CDA-832A-2C2D79CC2B99}" type="presParOf" srcId="{9018C1F5-860B-41F4-B118-43550FB87B7D}" destId="{A249C6A3-1E44-45EC-9AED-56EEB8920B5F}" srcOrd="3" destOrd="0" presId="urn:microsoft.com/office/officeart/2005/8/layout/hierarchy3"/>
    <dgm:cxn modelId="{31DCA9CB-444B-429D-8DD0-AFCA4FAA4B80}" type="presParOf" srcId="{9018C1F5-860B-41F4-B118-43550FB87B7D}" destId="{13DD780A-0D28-4D1D-AC27-C3CFB52B6F4E}" srcOrd="4" destOrd="0" presId="urn:microsoft.com/office/officeart/2005/8/layout/hierarchy3"/>
    <dgm:cxn modelId="{D7CD9BBE-AA18-42FB-82D1-137527FB45BB}" type="presParOf" srcId="{9018C1F5-860B-41F4-B118-43550FB87B7D}" destId="{47DE8440-3FBD-41F4-809C-5FF72F7C19B2}" srcOrd="5" destOrd="0" presId="urn:microsoft.com/office/officeart/2005/8/layout/hierarchy3"/>
    <dgm:cxn modelId="{6019BAF5-5A46-456B-B196-9400058B5ADA}" type="presParOf" srcId="{66978BB9-F292-426E-8945-40916B68E831}" destId="{B042123D-8286-412B-B92B-34F74D9CD404}" srcOrd="2" destOrd="0" presId="urn:microsoft.com/office/officeart/2005/8/layout/hierarchy3"/>
    <dgm:cxn modelId="{3D3E3817-A797-42BB-9AE6-1C6E7B8A67C9}" type="presParOf" srcId="{B042123D-8286-412B-B92B-34F74D9CD404}" destId="{920B33C3-ED9C-475B-94CD-AA09F3BA9F81}" srcOrd="0" destOrd="0" presId="urn:microsoft.com/office/officeart/2005/8/layout/hierarchy3"/>
    <dgm:cxn modelId="{932D705A-649A-41AC-92E4-600A8EDE5AFF}" type="presParOf" srcId="{920B33C3-ED9C-475B-94CD-AA09F3BA9F81}" destId="{BA94211F-60D7-4607-9171-3FC73FF140F0}" srcOrd="0" destOrd="0" presId="urn:microsoft.com/office/officeart/2005/8/layout/hierarchy3"/>
    <dgm:cxn modelId="{377549F4-C164-43D7-863E-7BDE778DB94F}" type="presParOf" srcId="{920B33C3-ED9C-475B-94CD-AA09F3BA9F81}" destId="{3296E012-23E0-48A6-B938-508010144C26}" srcOrd="1" destOrd="0" presId="urn:microsoft.com/office/officeart/2005/8/layout/hierarchy3"/>
    <dgm:cxn modelId="{D1C800E1-D317-4E5F-8A37-8437D9F08618}" type="presParOf" srcId="{B042123D-8286-412B-B92B-34F74D9CD404}" destId="{AC11B695-E899-433A-A410-EABFD3C389F6}" srcOrd="1" destOrd="0" presId="urn:microsoft.com/office/officeart/2005/8/layout/hierarchy3"/>
    <dgm:cxn modelId="{8FA1B2B3-1C11-4B07-8532-1E40567EFCE7}" type="presParOf" srcId="{AC11B695-E899-433A-A410-EABFD3C389F6}" destId="{6FDDE3A4-E3A3-4423-BD01-5E6F47E30947}" srcOrd="0" destOrd="0" presId="urn:microsoft.com/office/officeart/2005/8/layout/hierarchy3"/>
    <dgm:cxn modelId="{9D9AA7D9-5D97-4676-9A40-7AC8ECAA5873}" type="presParOf" srcId="{AC11B695-E899-433A-A410-EABFD3C389F6}" destId="{B90038A5-D664-457C-A63F-357D2C2F67FD}" srcOrd="1" destOrd="0" presId="urn:microsoft.com/office/officeart/2005/8/layout/hierarchy3"/>
    <dgm:cxn modelId="{2D5E76AD-4836-4544-B8E6-2C0F6EF238EB}" type="presParOf" srcId="{AC11B695-E899-433A-A410-EABFD3C389F6}" destId="{35D57DF7-9505-4B52-8FED-27163833FD66}" srcOrd="2" destOrd="0" presId="urn:microsoft.com/office/officeart/2005/8/layout/hierarchy3"/>
    <dgm:cxn modelId="{D1CFB42A-E062-420E-92DA-CFDAD7D66679}" type="presParOf" srcId="{AC11B695-E899-433A-A410-EABFD3C389F6}" destId="{2B2B5B4C-FC96-4300-8ACF-9CECA19A35CF}" srcOrd="3" destOrd="0" presId="urn:microsoft.com/office/officeart/2005/8/layout/hierarchy3"/>
    <dgm:cxn modelId="{2B9C7008-6B3B-4151-B818-185E68200BCA}" type="presParOf" srcId="{66978BB9-F292-426E-8945-40916B68E831}" destId="{59F8384D-01CD-414D-8B4B-E621B239C55E}" srcOrd="3" destOrd="0" presId="urn:microsoft.com/office/officeart/2005/8/layout/hierarchy3"/>
    <dgm:cxn modelId="{32F43816-660B-4787-B8B8-56A3CDFA5A96}" type="presParOf" srcId="{59F8384D-01CD-414D-8B4B-E621B239C55E}" destId="{73ED66FB-5830-4BB4-AB52-F3E6ED7C998E}" srcOrd="0" destOrd="0" presId="urn:microsoft.com/office/officeart/2005/8/layout/hierarchy3"/>
    <dgm:cxn modelId="{CB89D9D6-6663-4055-A597-4B5D6316F061}" type="presParOf" srcId="{73ED66FB-5830-4BB4-AB52-F3E6ED7C998E}" destId="{7DBA9930-50FE-4507-AEA0-0E89E688C28B}" srcOrd="0" destOrd="0" presId="urn:microsoft.com/office/officeart/2005/8/layout/hierarchy3"/>
    <dgm:cxn modelId="{EA14BDA7-34DA-4832-A333-33FEEDCA15E7}" type="presParOf" srcId="{73ED66FB-5830-4BB4-AB52-F3E6ED7C998E}" destId="{BE11E165-B261-4522-8969-5879669647D5}" srcOrd="1" destOrd="0" presId="urn:microsoft.com/office/officeart/2005/8/layout/hierarchy3"/>
    <dgm:cxn modelId="{39AFAAB4-F000-4071-A063-B52F17C4563C}" type="presParOf" srcId="{59F8384D-01CD-414D-8B4B-E621B239C55E}" destId="{88075493-0CF0-4AC9-BA95-6B95A1A5E233}" srcOrd="1" destOrd="0" presId="urn:microsoft.com/office/officeart/2005/8/layout/hierarchy3"/>
    <dgm:cxn modelId="{54A09244-C8DA-4BA6-B463-8EBD1DCA8829}" type="presParOf" srcId="{88075493-0CF0-4AC9-BA95-6B95A1A5E233}" destId="{B6AA4364-0840-4394-85CC-A284AC179E6A}" srcOrd="0" destOrd="0" presId="urn:microsoft.com/office/officeart/2005/8/layout/hierarchy3"/>
    <dgm:cxn modelId="{5B15B929-694A-45D7-B5C9-3EB698D071F7}" type="presParOf" srcId="{88075493-0CF0-4AC9-BA95-6B95A1A5E233}" destId="{A2C13282-BB68-459C-B560-7CDCB2CE8BEA}" srcOrd="1" destOrd="0" presId="urn:microsoft.com/office/officeart/2005/8/layout/hierarchy3"/>
    <dgm:cxn modelId="{63261709-3EBB-4ED0-B66D-C88EE45DB323}" type="presParOf" srcId="{88075493-0CF0-4AC9-BA95-6B95A1A5E233}" destId="{3A80D101-BD85-4FE5-83E9-B2BBEA84571D}" srcOrd="2" destOrd="0" presId="urn:microsoft.com/office/officeart/2005/8/layout/hierarchy3"/>
    <dgm:cxn modelId="{E994E9B0-2157-4639-A5A9-BB85B6A1A6C7}" type="presParOf" srcId="{88075493-0CF0-4AC9-BA95-6B95A1A5E233}" destId="{95A0AD72-BB78-4AE7-8E47-E6AB5CE836EB}" srcOrd="3" destOrd="0" presId="urn:microsoft.com/office/officeart/2005/8/layout/hierarchy3"/>
    <dgm:cxn modelId="{9CBCA0CB-D01C-45F4-A486-2E43781CFA95}" type="presParOf" srcId="{66978BB9-F292-426E-8945-40916B68E831}" destId="{06424649-8007-4F6C-AE3D-74194A541126}" srcOrd="4" destOrd="0" presId="urn:microsoft.com/office/officeart/2005/8/layout/hierarchy3"/>
    <dgm:cxn modelId="{0C043EB7-7C3E-4694-ABD4-6A1CE936B8D6}" type="presParOf" srcId="{06424649-8007-4F6C-AE3D-74194A541126}" destId="{84CA7FA6-A407-4AC4-AEA1-37AA059BB345}" srcOrd="0" destOrd="0" presId="urn:microsoft.com/office/officeart/2005/8/layout/hierarchy3"/>
    <dgm:cxn modelId="{6AA19FA6-87E8-460B-AC27-A5E026677790}" type="presParOf" srcId="{84CA7FA6-A407-4AC4-AEA1-37AA059BB345}" destId="{F256B5FE-B558-4F3D-B175-4423A915EB6E}" srcOrd="0" destOrd="0" presId="urn:microsoft.com/office/officeart/2005/8/layout/hierarchy3"/>
    <dgm:cxn modelId="{FCEDD7DB-5824-4BB6-A3C3-B1F269A6BE25}" type="presParOf" srcId="{84CA7FA6-A407-4AC4-AEA1-37AA059BB345}" destId="{181DBE59-F99D-4182-9F4C-514362371F55}" srcOrd="1" destOrd="0" presId="urn:microsoft.com/office/officeart/2005/8/layout/hierarchy3"/>
    <dgm:cxn modelId="{3D6520DF-7766-4FB7-A478-E9B1CFB6B0C1}" type="presParOf" srcId="{06424649-8007-4F6C-AE3D-74194A541126}" destId="{12EAD5EA-869D-4FF5-AE3F-07E87C1A8FBC}" srcOrd="1" destOrd="0" presId="urn:microsoft.com/office/officeart/2005/8/layout/hierarchy3"/>
    <dgm:cxn modelId="{08A9B5B4-01C3-4D50-ABEF-4CE0AB556A67}" type="presParOf" srcId="{12EAD5EA-869D-4FF5-AE3F-07E87C1A8FBC}" destId="{A687E9BA-B615-4712-8A0E-9BFA9102D694}" srcOrd="0" destOrd="0" presId="urn:microsoft.com/office/officeart/2005/8/layout/hierarchy3"/>
    <dgm:cxn modelId="{5B7382D7-76E2-428B-87BE-E5C359865969}" type="presParOf" srcId="{12EAD5EA-869D-4FF5-AE3F-07E87C1A8FBC}" destId="{46BF3F00-D298-4D95-9092-FCA14701FC58}" srcOrd="1" destOrd="0" presId="urn:microsoft.com/office/officeart/2005/8/layout/hierarchy3"/>
    <dgm:cxn modelId="{8A1DAEE4-AC35-4002-BE06-FFA3022D6223}" type="presParOf" srcId="{12EAD5EA-869D-4FF5-AE3F-07E87C1A8FBC}" destId="{E89D5F51-7449-4722-952B-AAA02E9EE147}" srcOrd="2" destOrd="0" presId="urn:microsoft.com/office/officeart/2005/8/layout/hierarchy3"/>
    <dgm:cxn modelId="{FB781E57-01F7-42F0-B740-088DD4BBEAC2}" type="presParOf" srcId="{12EAD5EA-869D-4FF5-AE3F-07E87C1A8FBC}" destId="{4ABCC0FC-76F2-41BD-9DFA-E243AE87B70B}" srcOrd="3" destOrd="0" presId="urn:microsoft.com/office/officeart/2005/8/layout/hierarchy3"/>
    <dgm:cxn modelId="{8ACE9901-A1DC-467E-99A6-6BDDA03B053A}" type="presParOf" srcId="{12EAD5EA-869D-4FF5-AE3F-07E87C1A8FBC}" destId="{31068619-B07B-4CA8-BF95-4BB45180AC4C}" srcOrd="4" destOrd="0" presId="urn:microsoft.com/office/officeart/2005/8/layout/hierarchy3"/>
    <dgm:cxn modelId="{FA4D77F1-324D-4154-AC1C-8B6AF11EDF51}" type="presParOf" srcId="{12EAD5EA-869D-4FF5-AE3F-07E87C1A8FBC}" destId="{7D6A5885-9AFF-44C4-A4DE-EED5C634C5E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  <dgm:t>
        <a:bodyPr/>
        <a:lstStyle/>
        <a:p>
          <a:endParaRPr lang="da-DK"/>
        </a:p>
      </dgm:t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  <dgm:t>
        <a:bodyPr/>
        <a:lstStyle/>
        <a:p>
          <a:endParaRPr lang="da-DK"/>
        </a:p>
      </dgm:t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19DC09-499E-4982-9131-8435358B9B21}" type="doc">
      <dgm:prSet loTypeId="urn:microsoft.com/office/officeart/2005/8/layout/hierarchy3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da-DK"/>
        </a:p>
      </dgm:t>
    </dgm:pt>
    <dgm:pt modelId="{C0716727-CA64-4FCB-B036-660D60ADC14C}">
      <dgm:prSet phldrT="[Tekst]" custT="1"/>
      <dgm:spPr/>
      <dgm:t>
        <a:bodyPr/>
        <a:lstStyle/>
        <a:p>
          <a:r>
            <a:rPr lang="da-DK" sz="1100" dirty="0"/>
            <a:t>1. lekt.</a:t>
          </a:r>
        </a:p>
      </dgm:t>
    </dgm:pt>
    <dgm:pt modelId="{B13BB72F-E67E-407B-A1AE-F2F7AD97A6CD}" type="parTrans" cxnId="{2295D0F0-25A5-4AB9-9FC5-EAFE55F7A872}">
      <dgm:prSet/>
      <dgm:spPr/>
      <dgm:t>
        <a:bodyPr/>
        <a:lstStyle/>
        <a:p>
          <a:endParaRPr lang="da-DK"/>
        </a:p>
      </dgm:t>
    </dgm:pt>
    <dgm:pt modelId="{D8769831-E4B4-455B-99C5-6CB40954AA49}" type="sibTrans" cxnId="{2295D0F0-25A5-4AB9-9FC5-EAFE55F7A872}">
      <dgm:prSet/>
      <dgm:spPr/>
      <dgm:t>
        <a:bodyPr/>
        <a:lstStyle/>
        <a:p>
          <a:endParaRPr lang="da-DK"/>
        </a:p>
      </dgm:t>
    </dgm:pt>
    <dgm:pt modelId="{318EB6CF-DE1D-4C96-9024-7087E398C153}">
      <dgm:prSet phldrT="[Tekst]"/>
      <dgm:spPr/>
      <dgm:t>
        <a:bodyPr/>
        <a:lstStyle/>
        <a:p>
          <a:r>
            <a:rPr lang="da-DK" dirty="0"/>
            <a:t>Intro</a:t>
          </a:r>
        </a:p>
      </dgm:t>
    </dgm:pt>
    <dgm:pt modelId="{CECECD63-D03D-426E-B25E-FAB47FEB0264}" type="parTrans" cxnId="{CB9ED3BC-1706-4529-973B-A747CB78B6E5}">
      <dgm:prSet/>
      <dgm:spPr/>
      <dgm:t>
        <a:bodyPr/>
        <a:lstStyle/>
        <a:p>
          <a:endParaRPr lang="da-DK"/>
        </a:p>
      </dgm:t>
    </dgm:pt>
    <dgm:pt modelId="{56073DA2-69B6-4551-938E-8A477AD2C63B}" type="sibTrans" cxnId="{CB9ED3BC-1706-4529-973B-A747CB78B6E5}">
      <dgm:prSet/>
      <dgm:spPr/>
      <dgm:t>
        <a:bodyPr/>
        <a:lstStyle/>
        <a:p>
          <a:endParaRPr lang="da-DK"/>
        </a:p>
      </dgm:t>
    </dgm:pt>
    <dgm:pt modelId="{7726B35E-EFE8-4F1C-9B82-484F8975CE67}">
      <dgm:prSet phldrT="[Tekst]"/>
      <dgm:spPr/>
      <dgm:t>
        <a:bodyPr/>
        <a:lstStyle/>
        <a:p>
          <a:r>
            <a:rPr lang="da-DK" dirty="0"/>
            <a:t>Folkekirken</a:t>
          </a:r>
        </a:p>
      </dgm:t>
    </dgm:pt>
    <dgm:pt modelId="{637C9CE4-5ADD-4FE4-A089-B935EEEA6EA9}" type="parTrans" cxnId="{7290C45D-3A1A-443E-92D8-778601C5E07D}">
      <dgm:prSet/>
      <dgm:spPr/>
      <dgm:t>
        <a:bodyPr/>
        <a:lstStyle/>
        <a:p>
          <a:endParaRPr lang="da-DK"/>
        </a:p>
      </dgm:t>
    </dgm:pt>
    <dgm:pt modelId="{2EC34990-F1D3-4393-9B91-2A502323F541}" type="sibTrans" cxnId="{7290C45D-3A1A-443E-92D8-778601C5E07D}">
      <dgm:prSet/>
      <dgm:spPr/>
      <dgm:t>
        <a:bodyPr/>
        <a:lstStyle/>
        <a:p>
          <a:endParaRPr lang="da-DK"/>
        </a:p>
      </dgm:t>
    </dgm:pt>
    <dgm:pt modelId="{828CB507-0609-4162-B44B-7D076528558D}">
      <dgm:prSet phldrT="[Tekst]" custT="1"/>
      <dgm:spPr/>
      <dgm:t>
        <a:bodyPr/>
        <a:lstStyle/>
        <a:p>
          <a:r>
            <a:rPr lang="da-DK" sz="1100" dirty="0"/>
            <a:t>2. lekt.</a:t>
          </a:r>
          <a:endParaRPr lang="da-DK" sz="1600" dirty="0"/>
        </a:p>
      </dgm:t>
    </dgm:pt>
    <dgm:pt modelId="{B463BA75-94F5-4ACE-8F0B-27A83E459C64}" type="parTrans" cxnId="{4FE608A5-4B00-434D-A34D-3E7205D78AD3}">
      <dgm:prSet/>
      <dgm:spPr/>
      <dgm:t>
        <a:bodyPr/>
        <a:lstStyle/>
        <a:p>
          <a:endParaRPr lang="da-DK"/>
        </a:p>
      </dgm:t>
    </dgm:pt>
    <dgm:pt modelId="{C98B064E-241A-4334-AE11-28041DA3913D}" type="sibTrans" cxnId="{4FE608A5-4B00-434D-A34D-3E7205D78AD3}">
      <dgm:prSet/>
      <dgm:spPr/>
      <dgm:t>
        <a:bodyPr/>
        <a:lstStyle/>
        <a:p>
          <a:endParaRPr lang="da-DK"/>
        </a:p>
      </dgm:t>
    </dgm:pt>
    <dgm:pt modelId="{F0B9FE29-DC04-43E0-9B2B-C763793B46D7}">
      <dgm:prSet phldrT="[Tekst]" custT="1"/>
      <dgm:spPr/>
      <dgm:t>
        <a:bodyPr/>
        <a:lstStyle/>
        <a:p>
          <a:r>
            <a:rPr lang="da-DK" sz="1100" dirty="0"/>
            <a:t>3. lekt.</a:t>
          </a:r>
          <a:endParaRPr lang="da-DK" sz="1600" dirty="0"/>
        </a:p>
      </dgm:t>
    </dgm:pt>
    <dgm:pt modelId="{340A5D84-04ED-4A8A-BDF9-220D003EE281}" type="parTrans" cxnId="{CAB76D41-B167-4860-BF32-CE8DDD5BA1C1}">
      <dgm:prSet/>
      <dgm:spPr/>
      <dgm:t>
        <a:bodyPr/>
        <a:lstStyle/>
        <a:p>
          <a:endParaRPr lang="da-DK"/>
        </a:p>
      </dgm:t>
    </dgm:pt>
    <dgm:pt modelId="{C8632929-459E-429C-AABF-CB5090684A24}" type="sibTrans" cxnId="{CAB76D41-B167-4860-BF32-CE8DDD5BA1C1}">
      <dgm:prSet/>
      <dgm:spPr/>
      <dgm:t>
        <a:bodyPr/>
        <a:lstStyle/>
        <a:p>
          <a:endParaRPr lang="da-DK"/>
        </a:p>
      </dgm:t>
    </dgm:pt>
    <dgm:pt modelId="{7FE8EF1C-D30E-41EE-A52B-5817FDC5B618}">
      <dgm:prSet phldrT="[Tekst]"/>
      <dgm:spPr/>
      <dgm:t>
        <a:bodyPr/>
        <a:lstStyle/>
        <a:p>
          <a:r>
            <a:rPr lang="da-DK" dirty="0"/>
            <a:t>Baptistkirken</a:t>
          </a:r>
        </a:p>
      </dgm:t>
    </dgm:pt>
    <dgm:pt modelId="{28E507C5-743B-43CD-A7BA-713F46BC090E}" type="parTrans" cxnId="{F1CC5CF5-15E9-4164-9F38-27385F38951A}">
      <dgm:prSet/>
      <dgm:spPr/>
      <dgm:t>
        <a:bodyPr/>
        <a:lstStyle/>
        <a:p>
          <a:endParaRPr lang="da-DK"/>
        </a:p>
      </dgm:t>
    </dgm:pt>
    <dgm:pt modelId="{86CC8A9A-0F4D-46C5-A5EE-19329F1BF899}" type="sibTrans" cxnId="{F1CC5CF5-15E9-4164-9F38-27385F38951A}">
      <dgm:prSet/>
      <dgm:spPr/>
      <dgm:t>
        <a:bodyPr/>
        <a:lstStyle/>
        <a:p>
          <a:endParaRPr lang="da-DK"/>
        </a:p>
      </dgm:t>
    </dgm:pt>
    <dgm:pt modelId="{140F594E-E6FC-4C71-A07B-73F96972662F}">
      <dgm:prSet phldrT="[Tekst]"/>
      <dgm:spPr/>
      <dgm:t>
        <a:bodyPr/>
        <a:lstStyle/>
        <a:p>
          <a:r>
            <a:rPr lang="da-DK" dirty="0"/>
            <a:t>Mosaik (Pinse-bevægelsen)</a:t>
          </a:r>
        </a:p>
      </dgm:t>
    </dgm:pt>
    <dgm:pt modelId="{7583B7B8-7D42-436C-8C55-924A952FF591}" type="parTrans" cxnId="{3973599A-8BB4-4112-BC9C-E0774A37A0F3}">
      <dgm:prSet/>
      <dgm:spPr/>
      <dgm:t>
        <a:bodyPr/>
        <a:lstStyle/>
        <a:p>
          <a:endParaRPr lang="da-DK"/>
        </a:p>
      </dgm:t>
    </dgm:pt>
    <dgm:pt modelId="{10C136EE-919F-41B8-961F-0EA25A612390}" type="sibTrans" cxnId="{3973599A-8BB4-4112-BC9C-E0774A37A0F3}">
      <dgm:prSet/>
      <dgm:spPr/>
      <dgm:t>
        <a:bodyPr/>
        <a:lstStyle/>
        <a:p>
          <a:endParaRPr lang="da-DK"/>
        </a:p>
      </dgm:t>
    </dgm:pt>
    <dgm:pt modelId="{364EA63F-48DA-411B-B268-3118FE401C8C}">
      <dgm:prSet phldrT="[Tekst]"/>
      <dgm:spPr/>
      <dgm:t>
        <a:bodyPr/>
        <a:lstStyle/>
        <a:p>
          <a:r>
            <a:rPr lang="da-DK" dirty="0"/>
            <a:t>Apostolsk Kirke</a:t>
          </a:r>
        </a:p>
      </dgm:t>
    </dgm:pt>
    <dgm:pt modelId="{DEB0C5B1-F96B-424C-9FCF-77B3E356E407}" type="parTrans" cxnId="{993D2CBA-BAF7-46B7-921D-DCEFB95D7A07}">
      <dgm:prSet/>
      <dgm:spPr/>
      <dgm:t>
        <a:bodyPr/>
        <a:lstStyle/>
        <a:p>
          <a:endParaRPr lang="da-DK"/>
        </a:p>
      </dgm:t>
    </dgm:pt>
    <dgm:pt modelId="{C6C78787-D6CA-4BCF-B9AA-0488DCBFAFE4}" type="sibTrans" cxnId="{993D2CBA-BAF7-46B7-921D-DCEFB95D7A07}">
      <dgm:prSet/>
      <dgm:spPr/>
      <dgm:t>
        <a:bodyPr/>
        <a:lstStyle/>
        <a:p>
          <a:endParaRPr lang="da-DK"/>
        </a:p>
      </dgm:t>
    </dgm:pt>
    <dgm:pt modelId="{7DACFA39-14B5-4644-AC1A-572D752AE8FF}">
      <dgm:prSet phldrT="[Tekst]"/>
      <dgm:spPr/>
      <dgm:t>
        <a:bodyPr/>
        <a:lstStyle/>
        <a:p>
          <a:r>
            <a:rPr lang="da-DK" dirty="0"/>
            <a:t>Valgmenigheder</a:t>
          </a:r>
        </a:p>
      </dgm:t>
    </dgm:pt>
    <dgm:pt modelId="{5DDF9EF9-5B74-406C-8066-7C4504CFC004}" type="parTrans" cxnId="{A5901319-7DE3-4DB9-A787-94595BADBEA5}">
      <dgm:prSet/>
      <dgm:spPr/>
      <dgm:t>
        <a:bodyPr/>
        <a:lstStyle/>
        <a:p>
          <a:endParaRPr lang="da-DK"/>
        </a:p>
      </dgm:t>
    </dgm:pt>
    <dgm:pt modelId="{A50E1B9D-B52E-4206-ABCC-5B225303BE50}" type="sibTrans" cxnId="{A5901319-7DE3-4DB9-A787-94595BADBEA5}">
      <dgm:prSet/>
      <dgm:spPr/>
      <dgm:t>
        <a:bodyPr/>
        <a:lstStyle/>
        <a:p>
          <a:endParaRPr lang="da-DK"/>
        </a:p>
      </dgm:t>
    </dgm:pt>
    <dgm:pt modelId="{3CBDC2AA-1B69-47DE-99D9-CE33A091E1A5}">
      <dgm:prSet phldrT="[Tekst]"/>
      <dgm:spPr/>
      <dgm:t>
        <a:bodyPr/>
        <a:lstStyle/>
        <a:p>
          <a:r>
            <a:rPr lang="da-DK" dirty="0"/>
            <a:t>Frimenigheder</a:t>
          </a:r>
        </a:p>
      </dgm:t>
    </dgm:pt>
    <dgm:pt modelId="{D887AA1E-84F1-4621-8711-FBD608256841}" type="parTrans" cxnId="{34566B9F-BB33-41F1-AB97-56D2064941CA}">
      <dgm:prSet/>
      <dgm:spPr/>
      <dgm:t>
        <a:bodyPr/>
        <a:lstStyle/>
        <a:p>
          <a:endParaRPr lang="da-DK"/>
        </a:p>
      </dgm:t>
    </dgm:pt>
    <dgm:pt modelId="{2204E261-E358-429E-9916-57FD61B3FC2F}" type="sibTrans" cxnId="{34566B9F-BB33-41F1-AB97-56D2064941CA}">
      <dgm:prSet/>
      <dgm:spPr/>
      <dgm:t>
        <a:bodyPr/>
        <a:lstStyle/>
        <a:p>
          <a:endParaRPr lang="da-DK"/>
        </a:p>
      </dgm:t>
    </dgm:pt>
    <dgm:pt modelId="{5DF5F8EF-B06E-4A8B-80A8-A809887F4C5E}">
      <dgm:prSet phldrT="[Tekst]"/>
      <dgm:spPr/>
      <dgm:t>
        <a:bodyPr/>
        <a:lstStyle/>
        <a:p>
          <a:r>
            <a:rPr lang="da-DK" dirty="0"/>
            <a:t>Missions-bevægelser</a:t>
          </a:r>
        </a:p>
      </dgm:t>
    </dgm:pt>
    <dgm:pt modelId="{3A4015D2-6756-4E7B-BDC3-266334C762AB}" type="parTrans" cxnId="{4A3972F7-029E-4CF9-B343-38554F323570}">
      <dgm:prSet/>
      <dgm:spPr/>
      <dgm:t>
        <a:bodyPr/>
        <a:lstStyle/>
        <a:p>
          <a:endParaRPr lang="da-DK"/>
        </a:p>
      </dgm:t>
    </dgm:pt>
    <dgm:pt modelId="{287E5E4B-5FF6-488F-B927-A2DD8B2D2B33}" type="sibTrans" cxnId="{4A3972F7-029E-4CF9-B343-38554F323570}">
      <dgm:prSet/>
      <dgm:spPr/>
      <dgm:t>
        <a:bodyPr/>
        <a:lstStyle/>
        <a:p>
          <a:endParaRPr lang="da-DK"/>
        </a:p>
      </dgm:t>
    </dgm:pt>
    <dgm:pt modelId="{3D338DE2-EAD6-4878-AEFF-B02C4E2801EA}">
      <dgm:prSet phldrT="[Tekst]"/>
      <dgm:spPr/>
      <dgm:t>
        <a:bodyPr/>
        <a:lstStyle/>
        <a:p>
          <a:r>
            <a:rPr lang="da-DK" dirty="0"/>
            <a:t>Metodistkirken</a:t>
          </a:r>
        </a:p>
      </dgm:t>
    </dgm:pt>
    <dgm:pt modelId="{3055BD63-E77A-4148-A7BA-E04708FE5910}" type="parTrans" cxnId="{DDF2B984-1EF5-4039-88E4-EE3A95335487}">
      <dgm:prSet/>
      <dgm:spPr/>
      <dgm:t>
        <a:bodyPr/>
        <a:lstStyle/>
        <a:p>
          <a:endParaRPr lang="da-DK"/>
        </a:p>
      </dgm:t>
    </dgm:pt>
    <dgm:pt modelId="{A93D0B21-6D31-4892-A0FD-3C6AA9793ED1}" type="sibTrans" cxnId="{DDF2B984-1EF5-4039-88E4-EE3A95335487}">
      <dgm:prSet/>
      <dgm:spPr/>
      <dgm:t>
        <a:bodyPr/>
        <a:lstStyle/>
        <a:p>
          <a:endParaRPr lang="da-DK"/>
        </a:p>
      </dgm:t>
    </dgm:pt>
    <dgm:pt modelId="{606C0F0E-0406-40B9-A4A5-01A0E539C99A}">
      <dgm:prSet phldrT="[Tekst]"/>
      <dgm:spPr/>
      <dgm:t>
        <a:bodyPr/>
        <a:lstStyle/>
        <a:p>
          <a:r>
            <a:rPr lang="da-DK" dirty="0" err="1"/>
            <a:t>Evangelisk-Luthersk</a:t>
          </a:r>
          <a:r>
            <a:rPr lang="da-DK" dirty="0"/>
            <a:t> Frikirke</a:t>
          </a:r>
        </a:p>
      </dgm:t>
    </dgm:pt>
    <dgm:pt modelId="{224C08A3-0CBD-445D-826D-1F333446C21E}" type="parTrans" cxnId="{B908E3C6-A1A8-40EE-BC73-1374364D5D05}">
      <dgm:prSet/>
      <dgm:spPr/>
      <dgm:t>
        <a:bodyPr/>
        <a:lstStyle/>
        <a:p>
          <a:endParaRPr lang="da-DK"/>
        </a:p>
      </dgm:t>
    </dgm:pt>
    <dgm:pt modelId="{E420ADA0-36C2-42A3-AAC4-F0FA7006322F}" type="sibTrans" cxnId="{B908E3C6-A1A8-40EE-BC73-1374364D5D05}">
      <dgm:prSet/>
      <dgm:spPr/>
      <dgm:t>
        <a:bodyPr/>
        <a:lstStyle/>
        <a:p>
          <a:endParaRPr lang="da-DK"/>
        </a:p>
      </dgm:t>
    </dgm:pt>
    <dgm:pt modelId="{34E7422A-0E0F-4378-BEF4-133909863EF3}">
      <dgm:prSet phldrT="[Tekst]"/>
      <dgm:spPr/>
      <dgm:t>
        <a:bodyPr/>
        <a:lstStyle/>
        <a:p>
          <a:r>
            <a:rPr lang="da-DK" dirty="0"/>
            <a:t>Lovgivning i DK</a:t>
          </a:r>
        </a:p>
      </dgm:t>
    </dgm:pt>
    <dgm:pt modelId="{CA8E1529-576D-49F7-9ACE-5FA12A952C14}" type="parTrans" cxnId="{CF3AD768-5A43-4111-8065-8C43B4C9E6C6}">
      <dgm:prSet/>
      <dgm:spPr/>
      <dgm:t>
        <a:bodyPr/>
        <a:lstStyle/>
        <a:p>
          <a:endParaRPr lang="da-DK"/>
        </a:p>
      </dgm:t>
    </dgm:pt>
    <dgm:pt modelId="{3D53C199-DDF1-40EF-B25E-4B69C1E86374}" type="sibTrans" cxnId="{CF3AD768-5A43-4111-8065-8C43B4C9E6C6}">
      <dgm:prSet/>
      <dgm:spPr/>
      <dgm:t>
        <a:bodyPr/>
        <a:lstStyle/>
        <a:p>
          <a:endParaRPr lang="da-DK"/>
        </a:p>
      </dgm:t>
    </dgm:pt>
    <dgm:pt modelId="{DA6BF5BE-0B44-4833-A5BF-98C1293785C7}">
      <dgm:prSet phldrT="[Tekst]"/>
      <dgm:spPr/>
      <dgm:t>
        <a:bodyPr/>
        <a:lstStyle/>
        <a:p>
          <a:r>
            <a:rPr lang="da-DK" dirty="0"/>
            <a:t>Frelsens Hær</a:t>
          </a:r>
        </a:p>
      </dgm:t>
    </dgm:pt>
    <dgm:pt modelId="{E251BCAD-6F71-4CB8-B132-143A48D0E925}" type="parTrans" cxnId="{B6DE9515-8231-4D58-9B47-A9F0883F2616}">
      <dgm:prSet/>
      <dgm:spPr/>
      <dgm:t>
        <a:bodyPr/>
        <a:lstStyle/>
        <a:p>
          <a:endParaRPr lang="da-DK"/>
        </a:p>
      </dgm:t>
    </dgm:pt>
    <dgm:pt modelId="{8E4B5394-0BCC-4B28-AFA2-92191135B100}" type="sibTrans" cxnId="{B6DE9515-8231-4D58-9B47-A9F0883F2616}">
      <dgm:prSet/>
      <dgm:spPr/>
      <dgm:t>
        <a:bodyPr/>
        <a:lstStyle/>
        <a:p>
          <a:endParaRPr lang="da-DK"/>
        </a:p>
      </dgm:t>
    </dgm:pt>
    <dgm:pt modelId="{E43128D4-1F00-4ED5-9406-EEF7792137E1}">
      <dgm:prSet phldrT="[Tekst]"/>
      <dgm:spPr/>
      <dgm:t>
        <a:bodyPr/>
        <a:lstStyle/>
        <a:p>
          <a:r>
            <a:rPr lang="da-DK" dirty="0"/>
            <a:t>Evangelisk Frikirke i Danmark (Missions- forbundet)</a:t>
          </a:r>
        </a:p>
      </dgm:t>
    </dgm:pt>
    <dgm:pt modelId="{02FAEBAE-450F-47EB-BEB7-54CC0C46E452}" type="parTrans" cxnId="{37FC5FA5-C5D2-4FF5-8CB7-964653B6EE67}">
      <dgm:prSet/>
      <dgm:spPr/>
      <dgm:t>
        <a:bodyPr/>
        <a:lstStyle/>
        <a:p>
          <a:endParaRPr lang="da-DK"/>
        </a:p>
      </dgm:t>
    </dgm:pt>
    <dgm:pt modelId="{12C48774-ED37-46D9-BDF9-13424896E7B8}" type="sibTrans" cxnId="{37FC5FA5-C5D2-4FF5-8CB7-964653B6EE67}">
      <dgm:prSet/>
      <dgm:spPr/>
      <dgm:t>
        <a:bodyPr/>
        <a:lstStyle/>
        <a:p>
          <a:endParaRPr lang="da-DK"/>
        </a:p>
      </dgm:t>
    </dgm:pt>
    <dgm:pt modelId="{B5BB886E-B18E-4676-A3F5-A54D1225E902}">
      <dgm:prSet phldrT="[Tekst]"/>
      <dgm:spPr/>
      <dgm:t>
        <a:bodyPr/>
        <a:lstStyle/>
        <a:p>
          <a:r>
            <a:rPr lang="da-DK" dirty="0"/>
            <a:t>Frikirker</a:t>
          </a:r>
        </a:p>
      </dgm:t>
    </dgm:pt>
    <dgm:pt modelId="{DBBB5561-4EFF-4311-9ECE-65069BF63B06}" type="parTrans" cxnId="{644B6303-A2A9-4D02-B1E0-B8AF1EA8DED7}">
      <dgm:prSet/>
      <dgm:spPr/>
      <dgm:t>
        <a:bodyPr/>
        <a:lstStyle/>
        <a:p>
          <a:endParaRPr lang="da-DK"/>
        </a:p>
      </dgm:t>
    </dgm:pt>
    <dgm:pt modelId="{61089525-B96E-4C36-9F5D-F6C86D6E8371}" type="sibTrans" cxnId="{644B6303-A2A9-4D02-B1E0-B8AF1EA8DED7}">
      <dgm:prSet/>
      <dgm:spPr/>
      <dgm:t>
        <a:bodyPr/>
        <a:lstStyle/>
        <a:p>
          <a:endParaRPr lang="da-DK"/>
        </a:p>
      </dgm:t>
    </dgm:pt>
    <dgm:pt modelId="{66978BB9-F292-426E-8945-40916B68E831}" type="pres">
      <dgm:prSet presAssocID="{2C19DC09-499E-4982-9131-8435358B9B2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415B57A-DF61-4EA6-A842-F3478417A33D}" type="pres">
      <dgm:prSet presAssocID="{C0716727-CA64-4FCB-B036-660D60ADC14C}" presName="root" presStyleCnt="0"/>
      <dgm:spPr/>
    </dgm:pt>
    <dgm:pt modelId="{754C4C99-700F-4250-8B91-25CA8AE284F8}" type="pres">
      <dgm:prSet presAssocID="{C0716727-CA64-4FCB-B036-660D60ADC14C}" presName="rootComposite" presStyleCnt="0"/>
      <dgm:spPr/>
    </dgm:pt>
    <dgm:pt modelId="{68FCCD97-AAEA-4F0B-8E44-947B3649221D}" type="pres">
      <dgm:prSet presAssocID="{C0716727-CA64-4FCB-B036-660D60ADC14C}" presName="rootText" presStyleLbl="node1" presStyleIdx="0" presStyleCnt="3"/>
      <dgm:spPr/>
    </dgm:pt>
    <dgm:pt modelId="{329F5743-BB98-459A-A7D5-350F3B4AEDA0}" type="pres">
      <dgm:prSet presAssocID="{C0716727-CA64-4FCB-B036-660D60ADC14C}" presName="rootConnector" presStyleLbl="node1" presStyleIdx="0" presStyleCnt="3"/>
      <dgm:spPr/>
    </dgm:pt>
    <dgm:pt modelId="{0E7A4728-18E8-4AFC-BDE3-76935B333A01}" type="pres">
      <dgm:prSet presAssocID="{C0716727-CA64-4FCB-B036-660D60ADC14C}" presName="childShape" presStyleCnt="0"/>
      <dgm:spPr/>
    </dgm:pt>
    <dgm:pt modelId="{4B9C441C-3877-4E09-BB91-4C3F8A9803FA}" type="pres">
      <dgm:prSet presAssocID="{CECECD63-D03D-426E-B25E-FAB47FEB0264}" presName="Name13" presStyleLbl="parChTrans1D2" presStyleIdx="0" presStyleCnt="14"/>
      <dgm:spPr/>
    </dgm:pt>
    <dgm:pt modelId="{737789AC-E7F1-40C0-9F0F-3D3EEA6F0D62}" type="pres">
      <dgm:prSet presAssocID="{318EB6CF-DE1D-4C96-9024-7087E398C153}" presName="childText" presStyleLbl="bgAcc1" presStyleIdx="0" presStyleCnt="14" custScaleY="27468">
        <dgm:presLayoutVars>
          <dgm:bulletEnabled val="1"/>
        </dgm:presLayoutVars>
      </dgm:prSet>
      <dgm:spPr/>
    </dgm:pt>
    <dgm:pt modelId="{7F94CAD9-E6B6-4118-8C75-8553DF70091B}" type="pres">
      <dgm:prSet presAssocID="{637C9CE4-5ADD-4FE4-A089-B935EEEA6EA9}" presName="Name13" presStyleLbl="parChTrans1D2" presStyleIdx="1" presStyleCnt="14"/>
      <dgm:spPr/>
    </dgm:pt>
    <dgm:pt modelId="{EE528F00-011D-4D91-A7C6-D5CE71C32032}" type="pres">
      <dgm:prSet presAssocID="{7726B35E-EFE8-4F1C-9B82-484F8975CE67}" presName="childText" presStyleLbl="bgAcc1" presStyleIdx="1" presStyleCnt="14" custScaleY="44398">
        <dgm:presLayoutVars>
          <dgm:bulletEnabled val="1"/>
        </dgm:presLayoutVars>
      </dgm:prSet>
      <dgm:spPr/>
    </dgm:pt>
    <dgm:pt modelId="{F6D702EF-761E-4DEB-8D3C-2C55C4A4AEA2}" type="pres">
      <dgm:prSet presAssocID="{5DDF9EF9-5B74-406C-8066-7C4504CFC004}" presName="Name13" presStyleLbl="parChTrans1D2" presStyleIdx="2" presStyleCnt="14"/>
      <dgm:spPr/>
    </dgm:pt>
    <dgm:pt modelId="{05B50C14-BF5C-4212-95A6-4D25019D3E59}" type="pres">
      <dgm:prSet presAssocID="{7DACFA39-14B5-4644-AC1A-572D752AE8FF}" presName="childText" presStyleLbl="bgAcc1" presStyleIdx="2" presStyleCnt="14" custScaleY="47532">
        <dgm:presLayoutVars>
          <dgm:bulletEnabled val="1"/>
        </dgm:presLayoutVars>
      </dgm:prSet>
      <dgm:spPr/>
    </dgm:pt>
    <dgm:pt modelId="{30E78F65-B5BD-4A17-81D7-AEF5C1166AD2}" type="pres">
      <dgm:prSet presAssocID="{DBBB5561-4EFF-4311-9ECE-65069BF63B06}" presName="Name13" presStyleLbl="parChTrans1D2" presStyleIdx="3" presStyleCnt="14"/>
      <dgm:spPr/>
    </dgm:pt>
    <dgm:pt modelId="{10D5268A-A0EE-46DC-B010-C4C5E7667B0D}" type="pres">
      <dgm:prSet presAssocID="{B5BB886E-B18E-4676-A3F5-A54D1225E902}" presName="childText" presStyleLbl="bgAcc1" presStyleIdx="3" presStyleCnt="14" custScaleY="53178">
        <dgm:presLayoutVars>
          <dgm:bulletEnabled val="1"/>
        </dgm:presLayoutVars>
      </dgm:prSet>
      <dgm:spPr/>
    </dgm:pt>
    <dgm:pt modelId="{CB16F0BE-62BB-4AB2-A506-94F8BBD295C9}" type="pres">
      <dgm:prSet presAssocID="{D887AA1E-84F1-4621-8711-FBD608256841}" presName="Name13" presStyleLbl="parChTrans1D2" presStyleIdx="4" presStyleCnt="14"/>
      <dgm:spPr/>
    </dgm:pt>
    <dgm:pt modelId="{1371EB7B-D6A8-4A73-919B-A24F24020C1F}" type="pres">
      <dgm:prSet presAssocID="{3CBDC2AA-1B69-47DE-99D9-CE33A091E1A5}" presName="childText" presStyleLbl="bgAcc1" presStyleIdx="4" presStyleCnt="14" custScaleY="41848">
        <dgm:presLayoutVars>
          <dgm:bulletEnabled val="1"/>
        </dgm:presLayoutVars>
      </dgm:prSet>
      <dgm:spPr/>
    </dgm:pt>
    <dgm:pt modelId="{DFA13D63-3C31-40C0-AB59-469FA3701A06}" type="pres">
      <dgm:prSet presAssocID="{3A4015D2-6756-4E7B-BDC3-266334C762AB}" presName="Name13" presStyleLbl="parChTrans1D2" presStyleIdx="5" presStyleCnt="14"/>
      <dgm:spPr/>
    </dgm:pt>
    <dgm:pt modelId="{B4B3A1EE-7E8E-44B1-A464-A4706CBD8A95}" type="pres">
      <dgm:prSet presAssocID="{5DF5F8EF-B06E-4A8B-80A8-A809887F4C5E}" presName="childText" presStyleLbl="bgAcc1" presStyleIdx="5" presStyleCnt="14" custScaleY="81661">
        <dgm:presLayoutVars>
          <dgm:bulletEnabled val="1"/>
        </dgm:presLayoutVars>
      </dgm:prSet>
      <dgm:spPr/>
    </dgm:pt>
    <dgm:pt modelId="{CF587FDD-7225-4C99-BBA1-B7E02DB5132D}" type="pres">
      <dgm:prSet presAssocID="{CA8E1529-576D-49F7-9ACE-5FA12A952C14}" presName="Name13" presStyleLbl="parChTrans1D2" presStyleIdx="6" presStyleCnt="14"/>
      <dgm:spPr/>
    </dgm:pt>
    <dgm:pt modelId="{25DBB063-90FE-4544-AC6E-FFC747AB52E1}" type="pres">
      <dgm:prSet presAssocID="{34E7422A-0E0F-4378-BEF4-133909863EF3}" presName="childText" presStyleLbl="bgAcc1" presStyleIdx="6" presStyleCnt="14" custScaleY="35943">
        <dgm:presLayoutVars>
          <dgm:bulletEnabled val="1"/>
        </dgm:presLayoutVars>
      </dgm:prSet>
      <dgm:spPr/>
    </dgm:pt>
    <dgm:pt modelId="{B042123D-8286-412B-B92B-34F74D9CD404}" type="pres">
      <dgm:prSet presAssocID="{828CB507-0609-4162-B44B-7D076528558D}" presName="root" presStyleCnt="0"/>
      <dgm:spPr/>
    </dgm:pt>
    <dgm:pt modelId="{920B33C3-ED9C-475B-94CD-AA09F3BA9F81}" type="pres">
      <dgm:prSet presAssocID="{828CB507-0609-4162-B44B-7D076528558D}" presName="rootComposite" presStyleCnt="0"/>
      <dgm:spPr/>
    </dgm:pt>
    <dgm:pt modelId="{BA94211F-60D7-4607-9171-3FC73FF140F0}" type="pres">
      <dgm:prSet presAssocID="{828CB507-0609-4162-B44B-7D076528558D}" presName="rootText" presStyleLbl="node1" presStyleIdx="1" presStyleCnt="3" custScaleY="110000" custLinFactNeighborX="2412"/>
      <dgm:spPr/>
    </dgm:pt>
    <dgm:pt modelId="{3296E012-23E0-48A6-B938-508010144C26}" type="pres">
      <dgm:prSet presAssocID="{828CB507-0609-4162-B44B-7D076528558D}" presName="rootConnector" presStyleLbl="node1" presStyleIdx="1" presStyleCnt="3"/>
      <dgm:spPr/>
    </dgm:pt>
    <dgm:pt modelId="{AC11B695-E899-433A-A410-EABFD3C389F6}" type="pres">
      <dgm:prSet presAssocID="{828CB507-0609-4162-B44B-7D076528558D}" presName="childShape" presStyleCnt="0"/>
      <dgm:spPr/>
    </dgm:pt>
    <dgm:pt modelId="{6FDDE3A4-E3A3-4423-BD01-5E6F47E30947}" type="pres">
      <dgm:prSet presAssocID="{DEB0C5B1-F96B-424C-9FCF-77B3E356E407}" presName="Name13" presStyleLbl="parChTrans1D2" presStyleIdx="7" presStyleCnt="14"/>
      <dgm:spPr/>
    </dgm:pt>
    <dgm:pt modelId="{B90038A5-D664-457C-A63F-357D2C2F67FD}" type="pres">
      <dgm:prSet presAssocID="{364EA63F-48DA-411B-B268-3118FE401C8C}" presName="childText" presStyleLbl="bgAcc1" presStyleIdx="7" presStyleCnt="14">
        <dgm:presLayoutVars>
          <dgm:bulletEnabled val="1"/>
        </dgm:presLayoutVars>
      </dgm:prSet>
      <dgm:spPr/>
    </dgm:pt>
    <dgm:pt modelId="{35D57DF7-9505-4B52-8FED-27163833FD66}" type="pres">
      <dgm:prSet presAssocID="{28E507C5-743B-43CD-A7BA-713F46BC090E}" presName="Name13" presStyleLbl="parChTrans1D2" presStyleIdx="8" presStyleCnt="14"/>
      <dgm:spPr/>
    </dgm:pt>
    <dgm:pt modelId="{2B2B5B4C-FC96-4300-8ACF-9CECA19A35CF}" type="pres">
      <dgm:prSet presAssocID="{7FE8EF1C-D30E-41EE-A52B-5817FDC5B618}" presName="childText" presStyleLbl="bgAcc1" presStyleIdx="8" presStyleCnt="14">
        <dgm:presLayoutVars>
          <dgm:bulletEnabled val="1"/>
        </dgm:presLayoutVars>
      </dgm:prSet>
      <dgm:spPr/>
    </dgm:pt>
    <dgm:pt modelId="{59F803B0-3B38-4C21-BB06-8852C2FE73A1}" type="pres">
      <dgm:prSet presAssocID="{E251BCAD-6F71-4CB8-B132-143A48D0E925}" presName="Name13" presStyleLbl="parChTrans1D2" presStyleIdx="9" presStyleCnt="14"/>
      <dgm:spPr/>
    </dgm:pt>
    <dgm:pt modelId="{EEEEE980-A4FB-4E4C-9596-E3651955A03A}" type="pres">
      <dgm:prSet presAssocID="{DA6BF5BE-0B44-4833-A5BF-98C1293785C7}" presName="childText" presStyleLbl="bgAcc1" presStyleIdx="9" presStyleCnt="14">
        <dgm:presLayoutVars>
          <dgm:bulletEnabled val="1"/>
        </dgm:presLayoutVars>
      </dgm:prSet>
      <dgm:spPr/>
    </dgm:pt>
    <dgm:pt modelId="{06424649-8007-4F6C-AE3D-74194A541126}" type="pres">
      <dgm:prSet presAssocID="{F0B9FE29-DC04-43E0-9B2B-C763793B46D7}" presName="root" presStyleCnt="0"/>
      <dgm:spPr/>
    </dgm:pt>
    <dgm:pt modelId="{84CA7FA6-A407-4AC4-AEA1-37AA059BB345}" type="pres">
      <dgm:prSet presAssocID="{F0B9FE29-DC04-43E0-9B2B-C763793B46D7}" presName="rootComposite" presStyleCnt="0"/>
      <dgm:spPr/>
    </dgm:pt>
    <dgm:pt modelId="{F256B5FE-B558-4F3D-B175-4423A915EB6E}" type="pres">
      <dgm:prSet presAssocID="{F0B9FE29-DC04-43E0-9B2B-C763793B46D7}" presName="rootText" presStyleLbl="node1" presStyleIdx="2" presStyleCnt="3"/>
      <dgm:spPr/>
    </dgm:pt>
    <dgm:pt modelId="{181DBE59-F99D-4182-9F4C-514362371F55}" type="pres">
      <dgm:prSet presAssocID="{F0B9FE29-DC04-43E0-9B2B-C763793B46D7}" presName="rootConnector" presStyleLbl="node1" presStyleIdx="2" presStyleCnt="3"/>
      <dgm:spPr/>
    </dgm:pt>
    <dgm:pt modelId="{12EAD5EA-869D-4FF5-AE3F-07E87C1A8FBC}" type="pres">
      <dgm:prSet presAssocID="{F0B9FE29-DC04-43E0-9B2B-C763793B46D7}" presName="childShape" presStyleCnt="0"/>
      <dgm:spPr/>
    </dgm:pt>
    <dgm:pt modelId="{A687E9BA-B615-4712-8A0E-9BFA9102D694}" type="pres">
      <dgm:prSet presAssocID="{7583B7B8-7D42-436C-8C55-924A952FF591}" presName="Name13" presStyleLbl="parChTrans1D2" presStyleIdx="10" presStyleCnt="14"/>
      <dgm:spPr/>
    </dgm:pt>
    <dgm:pt modelId="{46BF3F00-D298-4D95-9092-FCA14701FC58}" type="pres">
      <dgm:prSet presAssocID="{140F594E-E6FC-4C71-A07B-73F96972662F}" presName="childText" presStyleLbl="bgAcc1" presStyleIdx="10" presStyleCnt="14">
        <dgm:presLayoutVars>
          <dgm:bulletEnabled val="1"/>
        </dgm:presLayoutVars>
      </dgm:prSet>
      <dgm:spPr/>
    </dgm:pt>
    <dgm:pt modelId="{F4B75C07-CA80-484A-913E-0AE4FD125FF0}" type="pres">
      <dgm:prSet presAssocID="{02FAEBAE-450F-47EB-BEB7-54CC0C46E452}" presName="Name13" presStyleLbl="parChTrans1D2" presStyleIdx="11" presStyleCnt="14"/>
      <dgm:spPr/>
    </dgm:pt>
    <dgm:pt modelId="{5D78D830-D0F3-44CB-B104-5167A6395227}" type="pres">
      <dgm:prSet presAssocID="{E43128D4-1F00-4ED5-9406-EEF7792137E1}" presName="childText" presStyleLbl="bgAcc1" presStyleIdx="11" presStyleCnt="14" custScaleY="130485">
        <dgm:presLayoutVars>
          <dgm:bulletEnabled val="1"/>
        </dgm:presLayoutVars>
      </dgm:prSet>
      <dgm:spPr/>
    </dgm:pt>
    <dgm:pt modelId="{E89D5F51-7449-4722-952B-AAA02E9EE147}" type="pres">
      <dgm:prSet presAssocID="{3055BD63-E77A-4148-A7BA-E04708FE5910}" presName="Name13" presStyleLbl="parChTrans1D2" presStyleIdx="12" presStyleCnt="14"/>
      <dgm:spPr/>
    </dgm:pt>
    <dgm:pt modelId="{4ABCC0FC-76F2-41BD-9DFA-E243AE87B70B}" type="pres">
      <dgm:prSet presAssocID="{3D338DE2-EAD6-4878-AEFF-B02C4E2801EA}" presName="childText" presStyleLbl="bgAcc1" presStyleIdx="12" presStyleCnt="14" custScaleY="64163">
        <dgm:presLayoutVars>
          <dgm:bulletEnabled val="1"/>
        </dgm:presLayoutVars>
      </dgm:prSet>
      <dgm:spPr/>
    </dgm:pt>
    <dgm:pt modelId="{31068619-B07B-4CA8-BF95-4BB45180AC4C}" type="pres">
      <dgm:prSet presAssocID="{224C08A3-0CBD-445D-826D-1F333446C21E}" presName="Name13" presStyleLbl="parChTrans1D2" presStyleIdx="13" presStyleCnt="14"/>
      <dgm:spPr/>
    </dgm:pt>
    <dgm:pt modelId="{7D6A5885-9AFF-44C4-A4DE-EED5C634C5E6}" type="pres">
      <dgm:prSet presAssocID="{606C0F0E-0406-40B9-A4A5-01A0E539C99A}" presName="childText" presStyleLbl="bgAcc1" presStyleIdx="13" presStyleCnt="14">
        <dgm:presLayoutVars>
          <dgm:bulletEnabled val="1"/>
        </dgm:presLayoutVars>
      </dgm:prSet>
      <dgm:spPr/>
    </dgm:pt>
  </dgm:ptLst>
  <dgm:cxnLst>
    <dgm:cxn modelId="{1AE52B03-4944-44AF-A0A9-358223B702F5}" type="presOf" srcId="{B5BB886E-B18E-4676-A3F5-A54D1225E902}" destId="{10D5268A-A0EE-46DC-B010-C4C5E7667B0D}" srcOrd="0" destOrd="0" presId="urn:microsoft.com/office/officeart/2005/8/layout/hierarchy3"/>
    <dgm:cxn modelId="{644B6303-A2A9-4D02-B1E0-B8AF1EA8DED7}" srcId="{C0716727-CA64-4FCB-B036-660D60ADC14C}" destId="{B5BB886E-B18E-4676-A3F5-A54D1225E902}" srcOrd="3" destOrd="0" parTransId="{DBBB5561-4EFF-4311-9ECE-65069BF63B06}" sibTransId="{61089525-B96E-4C36-9F5D-F6C86D6E8371}"/>
    <dgm:cxn modelId="{49FDDC06-1EC5-4E42-9B60-70E1FA0F34F3}" type="presOf" srcId="{7583B7B8-7D42-436C-8C55-924A952FF591}" destId="{A687E9BA-B615-4712-8A0E-9BFA9102D694}" srcOrd="0" destOrd="0" presId="urn:microsoft.com/office/officeart/2005/8/layout/hierarchy3"/>
    <dgm:cxn modelId="{E9E6DC0C-0D1B-4661-9DD5-FEB220B97D3C}" type="presOf" srcId="{F0B9FE29-DC04-43E0-9B2B-C763793B46D7}" destId="{F256B5FE-B558-4F3D-B175-4423A915EB6E}" srcOrd="0" destOrd="0" presId="urn:microsoft.com/office/officeart/2005/8/layout/hierarchy3"/>
    <dgm:cxn modelId="{8D63E412-D976-4509-A5C6-46670207EE88}" type="presOf" srcId="{828CB507-0609-4162-B44B-7D076528558D}" destId="{3296E012-23E0-48A6-B938-508010144C26}" srcOrd="1" destOrd="0" presId="urn:microsoft.com/office/officeart/2005/8/layout/hierarchy3"/>
    <dgm:cxn modelId="{B6DE9515-8231-4D58-9B47-A9F0883F2616}" srcId="{828CB507-0609-4162-B44B-7D076528558D}" destId="{DA6BF5BE-0B44-4833-A5BF-98C1293785C7}" srcOrd="2" destOrd="0" parTransId="{E251BCAD-6F71-4CB8-B132-143A48D0E925}" sibTransId="{8E4B5394-0BCC-4B28-AFA2-92191135B100}"/>
    <dgm:cxn modelId="{D8F73016-1933-407F-9D11-6ED83791BAF4}" type="presOf" srcId="{C0716727-CA64-4FCB-B036-660D60ADC14C}" destId="{329F5743-BB98-459A-A7D5-350F3B4AEDA0}" srcOrd="1" destOrd="0" presId="urn:microsoft.com/office/officeart/2005/8/layout/hierarchy3"/>
    <dgm:cxn modelId="{A5901319-7DE3-4DB9-A787-94595BADBEA5}" srcId="{C0716727-CA64-4FCB-B036-660D60ADC14C}" destId="{7DACFA39-14B5-4644-AC1A-572D752AE8FF}" srcOrd="2" destOrd="0" parTransId="{5DDF9EF9-5B74-406C-8066-7C4504CFC004}" sibTransId="{A50E1B9D-B52E-4206-ABCC-5B225303BE50}"/>
    <dgm:cxn modelId="{484D912A-9344-4929-897C-EFD08CA6D225}" type="presOf" srcId="{C0716727-CA64-4FCB-B036-660D60ADC14C}" destId="{68FCCD97-AAEA-4F0B-8E44-947B3649221D}" srcOrd="0" destOrd="0" presId="urn:microsoft.com/office/officeart/2005/8/layout/hierarchy3"/>
    <dgm:cxn modelId="{A3C0D12E-B349-40A6-84DA-531929F0CBDB}" type="presOf" srcId="{E43128D4-1F00-4ED5-9406-EEF7792137E1}" destId="{5D78D830-D0F3-44CB-B104-5167A6395227}" srcOrd="0" destOrd="0" presId="urn:microsoft.com/office/officeart/2005/8/layout/hierarchy3"/>
    <dgm:cxn modelId="{CAB76D41-B167-4860-BF32-CE8DDD5BA1C1}" srcId="{2C19DC09-499E-4982-9131-8435358B9B21}" destId="{F0B9FE29-DC04-43E0-9B2B-C763793B46D7}" srcOrd="2" destOrd="0" parTransId="{340A5D84-04ED-4A8A-BDF9-220D003EE281}" sibTransId="{C8632929-459E-429C-AABF-CB5090684A24}"/>
    <dgm:cxn modelId="{16864A42-6122-41D8-A0AF-A2445A51822B}" type="presOf" srcId="{E251BCAD-6F71-4CB8-B132-143A48D0E925}" destId="{59F803B0-3B38-4C21-BB06-8852C2FE73A1}" srcOrd="0" destOrd="0" presId="urn:microsoft.com/office/officeart/2005/8/layout/hierarchy3"/>
    <dgm:cxn modelId="{58F47142-0D3E-4C4B-A473-102D678AE6D5}" type="presOf" srcId="{3D338DE2-EAD6-4878-AEFF-B02C4E2801EA}" destId="{4ABCC0FC-76F2-41BD-9DFA-E243AE87B70B}" srcOrd="0" destOrd="0" presId="urn:microsoft.com/office/officeart/2005/8/layout/hierarchy3"/>
    <dgm:cxn modelId="{80775145-2471-4B95-AFA6-54E365776684}" type="presOf" srcId="{7DACFA39-14B5-4644-AC1A-572D752AE8FF}" destId="{05B50C14-BF5C-4212-95A6-4D25019D3E59}" srcOrd="0" destOrd="0" presId="urn:microsoft.com/office/officeart/2005/8/layout/hierarchy3"/>
    <dgm:cxn modelId="{16EDCD4B-FC70-43E0-9BC7-F3F96D4F4FA3}" type="presOf" srcId="{F0B9FE29-DC04-43E0-9B2B-C763793B46D7}" destId="{181DBE59-F99D-4182-9F4C-514362371F55}" srcOrd="1" destOrd="0" presId="urn:microsoft.com/office/officeart/2005/8/layout/hierarchy3"/>
    <dgm:cxn modelId="{A164C64C-DE0C-4595-8208-CEA0C42F7789}" type="presOf" srcId="{3A4015D2-6756-4E7B-BDC3-266334C762AB}" destId="{DFA13D63-3C31-40C0-AB59-469FA3701A06}" srcOrd="0" destOrd="0" presId="urn:microsoft.com/office/officeart/2005/8/layout/hierarchy3"/>
    <dgm:cxn modelId="{AF895E5A-0B67-4CF4-B174-55F80804F122}" type="presOf" srcId="{828CB507-0609-4162-B44B-7D076528558D}" destId="{BA94211F-60D7-4607-9171-3FC73FF140F0}" srcOrd="0" destOrd="0" presId="urn:microsoft.com/office/officeart/2005/8/layout/hierarchy3"/>
    <dgm:cxn modelId="{7290C45D-3A1A-443E-92D8-778601C5E07D}" srcId="{C0716727-CA64-4FCB-B036-660D60ADC14C}" destId="{7726B35E-EFE8-4F1C-9B82-484F8975CE67}" srcOrd="1" destOrd="0" parTransId="{637C9CE4-5ADD-4FE4-A089-B935EEEA6EA9}" sibTransId="{2EC34990-F1D3-4393-9B91-2A502323F541}"/>
    <dgm:cxn modelId="{C50F5F61-7C16-4DA7-A09D-85F99647CFDE}" type="presOf" srcId="{637C9CE4-5ADD-4FE4-A089-B935EEEA6EA9}" destId="{7F94CAD9-E6B6-4118-8C75-8553DF70091B}" srcOrd="0" destOrd="0" presId="urn:microsoft.com/office/officeart/2005/8/layout/hierarchy3"/>
    <dgm:cxn modelId="{19C11262-61C5-4BBF-A4F7-435DDF7C05A6}" type="presOf" srcId="{02FAEBAE-450F-47EB-BEB7-54CC0C46E452}" destId="{F4B75C07-CA80-484A-913E-0AE4FD125FF0}" srcOrd="0" destOrd="0" presId="urn:microsoft.com/office/officeart/2005/8/layout/hierarchy3"/>
    <dgm:cxn modelId="{51ED5E62-78C7-47CE-84B5-A5B3A58CDABC}" type="presOf" srcId="{DBBB5561-4EFF-4311-9ECE-65069BF63B06}" destId="{30E78F65-B5BD-4A17-81D7-AEF5C1166AD2}" srcOrd="0" destOrd="0" presId="urn:microsoft.com/office/officeart/2005/8/layout/hierarchy3"/>
    <dgm:cxn modelId="{2F2B7562-76AF-4999-9D75-EB55BA42075C}" type="presOf" srcId="{5DDF9EF9-5B74-406C-8066-7C4504CFC004}" destId="{F6D702EF-761E-4DEB-8D3C-2C55C4A4AEA2}" srcOrd="0" destOrd="0" presId="urn:microsoft.com/office/officeart/2005/8/layout/hierarchy3"/>
    <dgm:cxn modelId="{CF3AD768-5A43-4111-8065-8C43B4C9E6C6}" srcId="{C0716727-CA64-4FCB-B036-660D60ADC14C}" destId="{34E7422A-0E0F-4378-BEF4-133909863EF3}" srcOrd="6" destOrd="0" parTransId="{CA8E1529-576D-49F7-9ACE-5FA12A952C14}" sibTransId="{3D53C199-DDF1-40EF-B25E-4B69C1E86374}"/>
    <dgm:cxn modelId="{34C27478-B444-4765-A1F2-5614A180C66F}" type="presOf" srcId="{3055BD63-E77A-4148-A7BA-E04708FE5910}" destId="{E89D5F51-7449-4722-952B-AAA02E9EE147}" srcOrd="0" destOrd="0" presId="urn:microsoft.com/office/officeart/2005/8/layout/hierarchy3"/>
    <dgm:cxn modelId="{9A8DA381-5581-473D-A5D4-052222199528}" type="presOf" srcId="{5DF5F8EF-B06E-4A8B-80A8-A809887F4C5E}" destId="{B4B3A1EE-7E8E-44B1-A464-A4706CBD8A95}" srcOrd="0" destOrd="0" presId="urn:microsoft.com/office/officeart/2005/8/layout/hierarchy3"/>
    <dgm:cxn modelId="{DDF2B984-1EF5-4039-88E4-EE3A95335487}" srcId="{F0B9FE29-DC04-43E0-9B2B-C763793B46D7}" destId="{3D338DE2-EAD6-4878-AEFF-B02C4E2801EA}" srcOrd="2" destOrd="0" parTransId="{3055BD63-E77A-4148-A7BA-E04708FE5910}" sibTransId="{A93D0B21-6D31-4892-A0FD-3C6AA9793ED1}"/>
    <dgm:cxn modelId="{2764C686-A13B-4C66-9CF5-35EA39857726}" type="presOf" srcId="{D887AA1E-84F1-4621-8711-FBD608256841}" destId="{CB16F0BE-62BB-4AB2-A506-94F8BBD295C9}" srcOrd="0" destOrd="0" presId="urn:microsoft.com/office/officeart/2005/8/layout/hierarchy3"/>
    <dgm:cxn modelId="{09579E87-B2DF-45FF-AF9F-1D8AE9022D45}" type="presOf" srcId="{DEB0C5B1-F96B-424C-9FCF-77B3E356E407}" destId="{6FDDE3A4-E3A3-4423-BD01-5E6F47E30947}" srcOrd="0" destOrd="0" presId="urn:microsoft.com/office/officeart/2005/8/layout/hierarchy3"/>
    <dgm:cxn modelId="{B588DD8F-3B7B-4D0E-B6F8-447B11EAE475}" type="presOf" srcId="{7FE8EF1C-D30E-41EE-A52B-5817FDC5B618}" destId="{2B2B5B4C-FC96-4300-8ACF-9CECA19A35CF}" srcOrd="0" destOrd="0" presId="urn:microsoft.com/office/officeart/2005/8/layout/hierarchy3"/>
    <dgm:cxn modelId="{FF427A93-E266-463C-9424-E01CC3BE9158}" type="presOf" srcId="{140F594E-E6FC-4C71-A07B-73F96972662F}" destId="{46BF3F00-D298-4D95-9092-FCA14701FC58}" srcOrd="0" destOrd="0" presId="urn:microsoft.com/office/officeart/2005/8/layout/hierarchy3"/>
    <dgm:cxn modelId="{CB443A97-538E-429F-AF80-19D3FEF6F7AC}" type="presOf" srcId="{3CBDC2AA-1B69-47DE-99D9-CE33A091E1A5}" destId="{1371EB7B-D6A8-4A73-919B-A24F24020C1F}" srcOrd="0" destOrd="0" presId="urn:microsoft.com/office/officeart/2005/8/layout/hierarchy3"/>
    <dgm:cxn modelId="{3973599A-8BB4-4112-BC9C-E0774A37A0F3}" srcId="{F0B9FE29-DC04-43E0-9B2B-C763793B46D7}" destId="{140F594E-E6FC-4C71-A07B-73F96972662F}" srcOrd="0" destOrd="0" parTransId="{7583B7B8-7D42-436C-8C55-924A952FF591}" sibTransId="{10C136EE-919F-41B8-961F-0EA25A612390}"/>
    <dgm:cxn modelId="{393C1E9B-2819-42D7-BF71-0BBBB272E1EB}" type="presOf" srcId="{34E7422A-0E0F-4378-BEF4-133909863EF3}" destId="{25DBB063-90FE-4544-AC6E-FFC747AB52E1}" srcOrd="0" destOrd="0" presId="urn:microsoft.com/office/officeart/2005/8/layout/hierarchy3"/>
    <dgm:cxn modelId="{34566B9F-BB33-41F1-AB97-56D2064941CA}" srcId="{C0716727-CA64-4FCB-B036-660D60ADC14C}" destId="{3CBDC2AA-1B69-47DE-99D9-CE33A091E1A5}" srcOrd="4" destOrd="0" parTransId="{D887AA1E-84F1-4621-8711-FBD608256841}" sibTransId="{2204E261-E358-429E-9916-57FD61B3FC2F}"/>
    <dgm:cxn modelId="{C3CFC8A0-6EE1-4497-BF94-F1F8BB47CC55}" type="presOf" srcId="{DA6BF5BE-0B44-4833-A5BF-98C1293785C7}" destId="{EEEEE980-A4FB-4E4C-9596-E3651955A03A}" srcOrd="0" destOrd="0" presId="urn:microsoft.com/office/officeart/2005/8/layout/hierarchy3"/>
    <dgm:cxn modelId="{FAD9DDA1-AD90-4112-A1FF-B5158A60F20F}" type="presOf" srcId="{CA8E1529-576D-49F7-9ACE-5FA12A952C14}" destId="{CF587FDD-7225-4C99-BBA1-B7E02DB5132D}" srcOrd="0" destOrd="0" presId="urn:microsoft.com/office/officeart/2005/8/layout/hierarchy3"/>
    <dgm:cxn modelId="{225B26A3-CEDD-4EDE-9AD7-3492802F53F6}" type="presOf" srcId="{28E507C5-743B-43CD-A7BA-713F46BC090E}" destId="{35D57DF7-9505-4B52-8FED-27163833FD66}" srcOrd="0" destOrd="0" presId="urn:microsoft.com/office/officeart/2005/8/layout/hierarchy3"/>
    <dgm:cxn modelId="{4FE608A5-4B00-434D-A34D-3E7205D78AD3}" srcId="{2C19DC09-499E-4982-9131-8435358B9B21}" destId="{828CB507-0609-4162-B44B-7D076528558D}" srcOrd="1" destOrd="0" parTransId="{B463BA75-94F5-4ACE-8F0B-27A83E459C64}" sibTransId="{C98B064E-241A-4334-AE11-28041DA3913D}"/>
    <dgm:cxn modelId="{37FC5FA5-C5D2-4FF5-8CB7-964653B6EE67}" srcId="{F0B9FE29-DC04-43E0-9B2B-C763793B46D7}" destId="{E43128D4-1F00-4ED5-9406-EEF7792137E1}" srcOrd="1" destOrd="0" parTransId="{02FAEBAE-450F-47EB-BEB7-54CC0C46E452}" sibTransId="{12C48774-ED37-46D9-BDF9-13424896E7B8}"/>
    <dgm:cxn modelId="{993D2CBA-BAF7-46B7-921D-DCEFB95D7A07}" srcId="{828CB507-0609-4162-B44B-7D076528558D}" destId="{364EA63F-48DA-411B-B268-3118FE401C8C}" srcOrd="0" destOrd="0" parTransId="{DEB0C5B1-F96B-424C-9FCF-77B3E356E407}" sibTransId="{C6C78787-D6CA-4BCF-B9AA-0488DCBFAFE4}"/>
    <dgm:cxn modelId="{CB9ED3BC-1706-4529-973B-A747CB78B6E5}" srcId="{C0716727-CA64-4FCB-B036-660D60ADC14C}" destId="{318EB6CF-DE1D-4C96-9024-7087E398C153}" srcOrd="0" destOrd="0" parTransId="{CECECD63-D03D-426E-B25E-FAB47FEB0264}" sibTransId="{56073DA2-69B6-4551-938E-8A477AD2C63B}"/>
    <dgm:cxn modelId="{B908E3C6-A1A8-40EE-BC73-1374364D5D05}" srcId="{F0B9FE29-DC04-43E0-9B2B-C763793B46D7}" destId="{606C0F0E-0406-40B9-A4A5-01A0E539C99A}" srcOrd="3" destOrd="0" parTransId="{224C08A3-0CBD-445D-826D-1F333446C21E}" sibTransId="{E420ADA0-36C2-42A3-AAC4-F0FA7006322F}"/>
    <dgm:cxn modelId="{FCA921D0-3C65-4BAF-8958-361A3B655794}" type="presOf" srcId="{2C19DC09-499E-4982-9131-8435358B9B21}" destId="{66978BB9-F292-426E-8945-40916B68E831}" srcOrd="0" destOrd="0" presId="urn:microsoft.com/office/officeart/2005/8/layout/hierarchy3"/>
    <dgm:cxn modelId="{C8539ED2-9C4B-49ED-B52D-992F4A5CB1B4}" type="presOf" srcId="{606C0F0E-0406-40B9-A4A5-01A0E539C99A}" destId="{7D6A5885-9AFF-44C4-A4DE-EED5C634C5E6}" srcOrd="0" destOrd="0" presId="urn:microsoft.com/office/officeart/2005/8/layout/hierarchy3"/>
    <dgm:cxn modelId="{C11519D8-9ED0-41CD-851D-C6575E6E8B9F}" type="presOf" srcId="{318EB6CF-DE1D-4C96-9024-7087E398C153}" destId="{737789AC-E7F1-40C0-9F0F-3D3EEA6F0D62}" srcOrd="0" destOrd="0" presId="urn:microsoft.com/office/officeart/2005/8/layout/hierarchy3"/>
    <dgm:cxn modelId="{89EAF2DA-2CB7-49E7-A17B-26E2B8C21618}" type="presOf" srcId="{7726B35E-EFE8-4F1C-9B82-484F8975CE67}" destId="{EE528F00-011D-4D91-A7C6-D5CE71C32032}" srcOrd="0" destOrd="0" presId="urn:microsoft.com/office/officeart/2005/8/layout/hierarchy3"/>
    <dgm:cxn modelId="{2295D0F0-25A5-4AB9-9FC5-EAFE55F7A872}" srcId="{2C19DC09-499E-4982-9131-8435358B9B21}" destId="{C0716727-CA64-4FCB-B036-660D60ADC14C}" srcOrd="0" destOrd="0" parTransId="{B13BB72F-E67E-407B-A1AE-F2F7AD97A6CD}" sibTransId="{D8769831-E4B4-455B-99C5-6CB40954AA49}"/>
    <dgm:cxn modelId="{7FE135F4-2B9A-41A6-9A16-6A8CE9CF9A6B}" type="presOf" srcId="{364EA63F-48DA-411B-B268-3118FE401C8C}" destId="{B90038A5-D664-457C-A63F-357D2C2F67FD}" srcOrd="0" destOrd="0" presId="urn:microsoft.com/office/officeart/2005/8/layout/hierarchy3"/>
    <dgm:cxn modelId="{F1CC5CF5-15E9-4164-9F38-27385F38951A}" srcId="{828CB507-0609-4162-B44B-7D076528558D}" destId="{7FE8EF1C-D30E-41EE-A52B-5817FDC5B618}" srcOrd="1" destOrd="0" parTransId="{28E507C5-743B-43CD-A7BA-713F46BC090E}" sibTransId="{86CC8A9A-0F4D-46C5-A5EE-19329F1BF899}"/>
    <dgm:cxn modelId="{4A3972F7-029E-4CF9-B343-38554F323570}" srcId="{C0716727-CA64-4FCB-B036-660D60ADC14C}" destId="{5DF5F8EF-B06E-4A8B-80A8-A809887F4C5E}" srcOrd="5" destOrd="0" parTransId="{3A4015D2-6756-4E7B-BDC3-266334C762AB}" sibTransId="{287E5E4B-5FF6-488F-B927-A2DD8B2D2B33}"/>
    <dgm:cxn modelId="{33BD4DFA-BC95-4448-9E3E-0F7E1116C95E}" type="presOf" srcId="{224C08A3-0CBD-445D-826D-1F333446C21E}" destId="{31068619-B07B-4CA8-BF95-4BB45180AC4C}" srcOrd="0" destOrd="0" presId="urn:microsoft.com/office/officeart/2005/8/layout/hierarchy3"/>
    <dgm:cxn modelId="{245762FE-54EB-467B-B8C4-66AB917AA95B}" type="presOf" srcId="{CECECD63-D03D-426E-B25E-FAB47FEB0264}" destId="{4B9C441C-3877-4E09-BB91-4C3F8A9803FA}" srcOrd="0" destOrd="0" presId="urn:microsoft.com/office/officeart/2005/8/layout/hierarchy3"/>
    <dgm:cxn modelId="{D3C88190-76AE-490B-9992-E880ED4062F1}" type="presParOf" srcId="{66978BB9-F292-426E-8945-40916B68E831}" destId="{4415B57A-DF61-4EA6-A842-F3478417A33D}" srcOrd="0" destOrd="0" presId="urn:microsoft.com/office/officeart/2005/8/layout/hierarchy3"/>
    <dgm:cxn modelId="{45FA107A-EE73-42EB-B110-9D16F7DB1951}" type="presParOf" srcId="{4415B57A-DF61-4EA6-A842-F3478417A33D}" destId="{754C4C99-700F-4250-8B91-25CA8AE284F8}" srcOrd="0" destOrd="0" presId="urn:microsoft.com/office/officeart/2005/8/layout/hierarchy3"/>
    <dgm:cxn modelId="{46D28B83-361F-4B63-9E1A-3863BEC5B04F}" type="presParOf" srcId="{754C4C99-700F-4250-8B91-25CA8AE284F8}" destId="{68FCCD97-AAEA-4F0B-8E44-947B3649221D}" srcOrd="0" destOrd="0" presId="urn:microsoft.com/office/officeart/2005/8/layout/hierarchy3"/>
    <dgm:cxn modelId="{A41B4737-E734-4E6A-B728-60F628BD05CA}" type="presParOf" srcId="{754C4C99-700F-4250-8B91-25CA8AE284F8}" destId="{329F5743-BB98-459A-A7D5-350F3B4AEDA0}" srcOrd="1" destOrd="0" presId="urn:microsoft.com/office/officeart/2005/8/layout/hierarchy3"/>
    <dgm:cxn modelId="{E38349CD-C6BA-49C4-81FD-515C3185FE80}" type="presParOf" srcId="{4415B57A-DF61-4EA6-A842-F3478417A33D}" destId="{0E7A4728-18E8-4AFC-BDE3-76935B333A01}" srcOrd="1" destOrd="0" presId="urn:microsoft.com/office/officeart/2005/8/layout/hierarchy3"/>
    <dgm:cxn modelId="{210B9D50-E831-4A92-949C-A6265615696B}" type="presParOf" srcId="{0E7A4728-18E8-4AFC-BDE3-76935B333A01}" destId="{4B9C441C-3877-4E09-BB91-4C3F8A9803FA}" srcOrd="0" destOrd="0" presId="urn:microsoft.com/office/officeart/2005/8/layout/hierarchy3"/>
    <dgm:cxn modelId="{318703B3-E8F0-4DB4-AA9F-8AC0D6B5D34E}" type="presParOf" srcId="{0E7A4728-18E8-4AFC-BDE3-76935B333A01}" destId="{737789AC-E7F1-40C0-9F0F-3D3EEA6F0D62}" srcOrd="1" destOrd="0" presId="urn:microsoft.com/office/officeart/2005/8/layout/hierarchy3"/>
    <dgm:cxn modelId="{B1C39948-6AC6-4447-B012-E8BC888CAC00}" type="presParOf" srcId="{0E7A4728-18E8-4AFC-BDE3-76935B333A01}" destId="{7F94CAD9-E6B6-4118-8C75-8553DF70091B}" srcOrd="2" destOrd="0" presId="urn:microsoft.com/office/officeart/2005/8/layout/hierarchy3"/>
    <dgm:cxn modelId="{6A810405-2B84-4238-A7B3-FD79875A3988}" type="presParOf" srcId="{0E7A4728-18E8-4AFC-BDE3-76935B333A01}" destId="{EE528F00-011D-4D91-A7C6-D5CE71C32032}" srcOrd="3" destOrd="0" presId="urn:microsoft.com/office/officeart/2005/8/layout/hierarchy3"/>
    <dgm:cxn modelId="{21238991-9DDB-4CBD-9605-0206A8C2F561}" type="presParOf" srcId="{0E7A4728-18E8-4AFC-BDE3-76935B333A01}" destId="{F6D702EF-761E-4DEB-8D3C-2C55C4A4AEA2}" srcOrd="4" destOrd="0" presId="urn:microsoft.com/office/officeart/2005/8/layout/hierarchy3"/>
    <dgm:cxn modelId="{84FC98E7-EB71-46B8-9713-9982E8E8324D}" type="presParOf" srcId="{0E7A4728-18E8-4AFC-BDE3-76935B333A01}" destId="{05B50C14-BF5C-4212-95A6-4D25019D3E59}" srcOrd="5" destOrd="0" presId="urn:microsoft.com/office/officeart/2005/8/layout/hierarchy3"/>
    <dgm:cxn modelId="{9FA80CB1-4E12-4E0C-A288-9E623CBAD1E1}" type="presParOf" srcId="{0E7A4728-18E8-4AFC-BDE3-76935B333A01}" destId="{30E78F65-B5BD-4A17-81D7-AEF5C1166AD2}" srcOrd="6" destOrd="0" presId="urn:microsoft.com/office/officeart/2005/8/layout/hierarchy3"/>
    <dgm:cxn modelId="{ACC489ED-1D47-4BA5-A24F-0D672A13D49D}" type="presParOf" srcId="{0E7A4728-18E8-4AFC-BDE3-76935B333A01}" destId="{10D5268A-A0EE-46DC-B010-C4C5E7667B0D}" srcOrd="7" destOrd="0" presId="urn:microsoft.com/office/officeart/2005/8/layout/hierarchy3"/>
    <dgm:cxn modelId="{FAE85673-B64F-4364-840D-57C39EF075B1}" type="presParOf" srcId="{0E7A4728-18E8-4AFC-BDE3-76935B333A01}" destId="{CB16F0BE-62BB-4AB2-A506-94F8BBD295C9}" srcOrd="8" destOrd="0" presId="urn:microsoft.com/office/officeart/2005/8/layout/hierarchy3"/>
    <dgm:cxn modelId="{878F3EC3-AEB1-45BE-B397-FED85931C114}" type="presParOf" srcId="{0E7A4728-18E8-4AFC-BDE3-76935B333A01}" destId="{1371EB7B-D6A8-4A73-919B-A24F24020C1F}" srcOrd="9" destOrd="0" presId="urn:microsoft.com/office/officeart/2005/8/layout/hierarchy3"/>
    <dgm:cxn modelId="{52179DA7-B63B-46D6-B68B-5FE2C24B90EA}" type="presParOf" srcId="{0E7A4728-18E8-4AFC-BDE3-76935B333A01}" destId="{DFA13D63-3C31-40C0-AB59-469FA3701A06}" srcOrd="10" destOrd="0" presId="urn:microsoft.com/office/officeart/2005/8/layout/hierarchy3"/>
    <dgm:cxn modelId="{B95E05D9-C0C1-4BBA-AAF6-93BB2A383072}" type="presParOf" srcId="{0E7A4728-18E8-4AFC-BDE3-76935B333A01}" destId="{B4B3A1EE-7E8E-44B1-A464-A4706CBD8A95}" srcOrd="11" destOrd="0" presId="urn:microsoft.com/office/officeart/2005/8/layout/hierarchy3"/>
    <dgm:cxn modelId="{BC3D8503-6CA9-45EA-9931-57635031A3B7}" type="presParOf" srcId="{0E7A4728-18E8-4AFC-BDE3-76935B333A01}" destId="{CF587FDD-7225-4C99-BBA1-B7E02DB5132D}" srcOrd="12" destOrd="0" presId="urn:microsoft.com/office/officeart/2005/8/layout/hierarchy3"/>
    <dgm:cxn modelId="{03C87E02-574D-4632-87C9-F453DE76085F}" type="presParOf" srcId="{0E7A4728-18E8-4AFC-BDE3-76935B333A01}" destId="{25DBB063-90FE-4544-AC6E-FFC747AB52E1}" srcOrd="13" destOrd="0" presId="urn:microsoft.com/office/officeart/2005/8/layout/hierarchy3"/>
    <dgm:cxn modelId="{6019BAF5-5A46-456B-B196-9400058B5ADA}" type="presParOf" srcId="{66978BB9-F292-426E-8945-40916B68E831}" destId="{B042123D-8286-412B-B92B-34F74D9CD404}" srcOrd="1" destOrd="0" presId="urn:microsoft.com/office/officeart/2005/8/layout/hierarchy3"/>
    <dgm:cxn modelId="{3D3E3817-A797-42BB-9AE6-1C6E7B8A67C9}" type="presParOf" srcId="{B042123D-8286-412B-B92B-34F74D9CD404}" destId="{920B33C3-ED9C-475B-94CD-AA09F3BA9F81}" srcOrd="0" destOrd="0" presId="urn:microsoft.com/office/officeart/2005/8/layout/hierarchy3"/>
    <dgm:cxn modelId="{932D705A-649A-41AC-92E4-600A8EDE5AFF}" type="presParOf" srcId="{920B33C3-ED9C-475B-94CD-AA09F3BA9F81}" destId="{BA94211F-60D7-4607-9171-3FC73FF140F0}" srcOrd="0" destOrd="0" presId="urn:microsoft.com/office/officeart/2005/8/layout/hierarchy3"/>
    <dgm:cxn modelId="{377549F4-C164-43D7-863E-7BDE778DB94F}" type="presParOf" srcId="{920B33C3-ED9C-475B-94CD-AA09F3BA9F81}" destId="{3296E012-23E0-48A6-B938-508010144C26}" srcOrd="1" destOrd="0" presId="urn:microsoft.com/office/officeart/2005/8/layout/hierarchy3"/>
    <dgm:cxn modelId="{D1C800E1-D317-4E5F-8A37-8437D9F08618}" type="presParOf" srcId="{B042123D-8286-412B-B92B-34F74D9CD404}" destId="{AC11B695-E899-433A-A410-EABFD3C389F6}" srcOrd="1" destOrd="0" presId="urn:microsoft.com/office/officeart/2005/8/layout/hierarchy3"/>
    <dgm:cxn modelId="{8FA1B2B3-1C11-4B07-8532-1E40567EFCE7}" type="presParOf" srcId="{AC11B695-E899-433A-A410-EABFD3C389F6}" destId="{6FDDE3A4-E3A3-4423-BD01-5E6F47E30947}" srcOrd="0" destOrd="0" presId="urn:microsoft.com/office/officeart/2005/8/layout/hierarchy3"/>
    <dgm:cxn modelId="{9D9AA7D9-5D97-4676-9A40-7AC8ECAA5873}" type="presParOf" srcId="{AC11B695-E899-433A-A410-EABFD3C389F6}" destId="{B90038A5-D664-457C-A63F-357D2C2F67FD}" srcOrd="1" destOrd="0" presId="urn:microsoft.com/office/officeart/2005/8/layout/hierarchy3"/>
    <dgm:cxn modelId="{2D5E76AD-4836-4544-B8E6-2C0F6EF238EB}" type="presParOf" srcId="{AC11B695-E899-433A-A410-EABFD3C389F6}" destId="{35D57DF7-9505-4B52-8FED-27163833FD66}" srcOrd="2" destOrd="0" presId="urn:microsoft.com/office/officeart/2005/8/layout/hierarchy3"/>
    <dgm:cxn modelId="{D1CFB42A-E062-420E-92DA-CFDAD7D66679}" type="presParOf" srcId="{AC11B695-E899-433A-A410-EABFD3C389F6}" destId="{2B2B5B4C-FC96-4300-8ACF-9CECA19A35CF}" srcOrd="3" destOrd="0" presId="urn:microsoft.com/office/officeart/2005/8/layout/hierarchy3"/>
    <dgm:cxn modelId="{0A0FA1DC-B9DE-4C6C-933B-2F0FCDF0CD97}" type="presParOf" srcId="{AC11B695-E899-433A-A410-EABFD3C389F6}" destId="{59F803B0-3B38-4C21-BB06-8852C2FE73A1}" srcOrd="4" destOrd="0" presId="urn:microsoft.com/office/officeart/2005/8/layout/hierarchy3"/>
    <dgm:cxn modelId="{7C6D4B9E-5E1E-4C55-BDD9-35B076EF1959}" type="presParOf" srcId="{AC11B695-E899-433A-A410-EABFD3C389F6}" destId="{EEEEE980-A4FB-4E4C-9596-E3651955A03A}" srcOrd="5" destOrd="0" presId="urn:microsoft.com/office/officeart/2005/8/layout/hierarchy3"/>
    <dgm:cxn modelId="{9CBCA0CB-D01C-45F4-A486-2E43781CFA95}" type="presParOf" srcId="{66978BB9-F292-426E-8945-40916B68E831}" destId="{06424649-8007-4F6C-AE3D-74194A541126}" srcOrd="2" destOrd="0" presId="urn:microsoft.com/office/officeart/2005/8/layout/hierarchy3"/>
    <dgm:cxn modelId="{0C043EB7-7C3E-4694-ABD4-6A1CE936B8D6}" type="presParOf" srcId="{06424649-8007-4F6C-AE3D-74194A541126}" destId="{84CA7FA6-A407-4AC4-AEA1-37AA059BB345}" srcOrd="0" destOrd="0" presId="urn:microsoft.com/office/officeart/2005/8/layout/hierarchy3"/>
    <dgm:cxn modelId="{6AA19FA6-87E8-460B-AC27-A5E026677790}" type="presParOf" srcId="{84CA7FA6-A407-4AC4-AEA1-37AA059BB345}" destId="{F256B5FE-B558-4F3D-B175-4423A915EB6E}" srcOrd="0" destOrd="0" presId="urn:microsoft.com/office/officeart/2005/8/layout/hierarchy3"/>
    <dgm:cxn modelId="{FCEDD7DB-5824-4BB6-A3C3-B1F269A6BE25}" type="presParOf" srcId="{84CA7FA6-A407-4AC4-AEA1-37AA059BB345}" destId="{181DBE59-F99D-4182-9F4C-514362371F55}" srcOrd="1" destOrd="0" presId="urn:microsoft.com/office/officeart/2005/8/layout/hierarchy3"/>
    <dgm:cxn modelId="{3D6520DF-7766-4FB7-A478-E9B1CFB6B0C1}" type="presParOf" srcId="{06424649-8007-4F6C-AE3D-74194A541126}" destId="{12EAD5EA-869D-4FF5-AE3F-07E87C1A8FBC}" srcOrd="1" destOrd="0" presId="urn:microsoft.com/office/officeart/2005/8/layout/hierarchy3"/>
    <dgm:cxn modelId="{08A9B5B4-01C3-4D50-ABEF-4CE0AB556A67}" type="presParOf" srcId="{12EAD5EA-869D-4FF5-AE3F-07E87C1A8FBC}" destId="{A687E9BA-B615-4712-8A0E-9BFA9102D694}" srcOrd="0" destOrd="0" presId="urn:microsoft.com/office/officeart/2005/8/layout/hierarchy3"/>
    <dgm:cxn modelId="{5B7382D7-76E2-428B-87BE-E5C359865969}" type="presParOf" srcId="{12EAD5EA-869D-4FF5-AE3F-07E87C1A8FBC}" destId="{46BF3F00-D298-4D95-9092-FCA14701FC58}" srcOrd="1" destOrd="0" presId="urn:microsoft.com/office/officeart/2005/8/layout/hierarchy3"/>
    <dgm:cxn modelId="{13A1BE2F-B906-49E8-8420-AC1EBFD095EB}" type="presParOf" srcId="{12EAD5EA-869D-4FF5-AE3F-07E87C1A8FBC}" destId="{F4B75C07-CA80-484A-913E-0AE4FD125FF0}" srcOrd="2" destOrd="0" presId="urn:microsoft.com/office/officeart/2005/8/layout/hierarchy3"/>
    <dgm:cxn modelId="{B22DA023-2CC1-4DF3-A982-2426DCABD5F0}" type="presParOf" srcId="{12EAD5EA-869D-4FF5-AE3F-07E87C1A8FBC}" destId="{5D78D830-D0F3-44CB-B104-5167A6395227}" srcOrd="3" destOrd="0" presId="urn:microsoft.com/office/officeart/2005/8/layout/hierarchy3"/>
    <dgm:cxn modelId="{8A1DAEE4-AC35-4002-BE06-FFA3022D6223}" type="presParOf" srcId="{12EAD5EA-869D-4FF5-AE3F-07E87C1A8FBC}" destId="{E89D5F51-7449-4722-952B-AAA02E9EE147}" srcOrd="4" destOrd="0" presId="urn:microsoft.com/office/officeart/2005/8/layout/hierarchy3"/>
    <dgm:cxn modelId="{FB781E57-01F7-42F0-B740-088DD4BBEAC2}" type="presParOf" srcId="{12EAD5EA-869D-4FF5-AE3F-07E87C1A8FBC}" destId="{4ABCC0FC-76F2-41BD-9DFA-E243AE87B70B}" srcOrd="5" destOrd="0" presId="urn:microsoft.com/office/officeart/2005/8/layout/hierarchy3"/>
    <dgm:cxn modelId="{8ACE9901-A1DC-467E-99A6-6BDDA03B053A}" type="presParOf" srcId="{12EAD5EA-869D-4FF5-AE3F-07E87C1A8FBC}" destId="{31068619-B07B-4CA8-BF95-4BB45180AC4C}" srcOrd="6" destOrd="0" presId="urn:microsoft.com/office/officeart/2005/8/layout/hierarchy3"/>
    <dgm:cxn modelId="{FA4D77F1-324D-4154-AC1C-8B6AF11EDF51}" type="presParOf" srcId="{12EAD5EA-869D-4FF5-AE3F-07E87C1A8FBC}" destId="{7D6A5885-9AFF-44C4-A4DE-EED5C634C5E6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DA7E03-3785-4E8C-BCCC-32D886834B89}" type="doc">
      <dgm:prSet loTypeId="urn:microsoft.com/office/officeart/2008/layout/VerticalCurvedList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da-DK"/>
        </a:p>
      </dgm:t>
    </dgm:pt>
    <dgm:pt modelId="{D5F27620-4DF0-471B-A2B4-30B94A5A3452}">
      <dgm:prSet phldrT="[Tekst]"/>
      <dgm:spPr/>
      <dgm:t>
        <a:bodyPr/>
        <a:lstStyle/>
        <a:p>
          <a:r>
            <a:rPr lang="da-DK" dirty="0"/>
            <a:t>Folkekirken</a:t>
          </a:r>
        </a:p>
      </dgm:t>
    </dgm:pt>
    <dgm:pt modelId="{A521C765-0E32-4AA0-804B-F5D7C1D34A86}" type="parTrans" cxnId="{58802CD8-0CC5-435B-9B7B-89D979A1F2AF}">
      <dgm:prSet/>
      <dgm:spPr/>
      <dgm:t>
        <a:bodyPr/>
        <a:lstStyle/>
        <a:p>
          <a:endParaRPr lang="da-DK"/>
        </a:p>
      </dgm:t>
    </dgm:pt>
    <dgm:pt modelId="{4BB6133E-68DD-4CFB-AF70-C5AFDC239337}" type="sibTrans" cxnId="{58802CD8-0CC5-435B-9B7B-89D979A1F2AF}">
      <dgm:prSet/>
      <dgm:spPr/>
      <dgm:t>
        <a:bodyPr/>
        <a:lstStyle/>
        <a:p>
          <a:endParaRPr lang="da-DK"/>
        </a:p>
      </dgm:t>
    </dgm:pt>
    <dgm:pt modelId="{9FCF9B99-01FC-4DB8-B7AC-C1F27385E0B8}">
      <dgm:prSet phldrT="[Tekst]"/>
      <dgm:spPr/>
      <dgm:t>
        <a:bodyPr/>
        <a:lstStyle/>
        <a:p>
          <a:r>
            <a:rPr lang="da-DK" dirty="0"/>
            <a:t>Valgmenigheder</a:t>
          </a:r>
        </a:p>
      </dgm:t>
    </dgm:pt>
    <dgm:pt modelId="{EB94C416-2A3E-430A-8ADF-7D3E17389310}" type="parTrans" cxnId="{F8E449DE-56F6-4ABC-83EC-0FA5D31E293C}">
      <dgm:prSet/>
      <dgm:spPr/>
      <dgm:t>
        <a:bodyPr/>
        <a:lstStyle/>
        <a:p>
          <a:endParaRPr lang="da-DK"/>
        </a:p>
      </dgm:t>
    </dgm:pt>
    <dgm:pt modelId="{689F1C80-CEBF-4C30-B7ED-182C2174B450}" type="sibTrans" cxnId="{F8E449DE-56F6-4ABC-83EC-0FA5D31E293C}">
      <dgm:prSet/>
      <dgm:spPr/>
      <dgm:t>
        <a:bodyPr/>
        <a:lstStyle/>
        <a:p>
          <a:endParaRPr lang="da-DK"/>
        </a:p>
      </dgm:t>
    </dgm:pt>
    <dgm:pt modelId="{E3B8DE37-71F5-4D74-A643-3422316A2409}">
      <dgm:prSet phldrT="[Tekst]"/>
      <dgm:spPr/>
      <dgm:t>
        <a:bodyPr/>
        <a:lstStyle/>
        <a:p>
          <a:r>
            <a:rPr lang="da-DK" dirty="0"/>
            <a:t>Frikirker</a:t>
          </a:r>
        </a:p>
      </dgm:t>
    </dgm:pt>
    <dgm:pt modelId="{DB7AB28E-8409-4071-B00A-78F43831522B}" type="parTrans" cxnId="{0CB84EA5-8856-41FA-BC69-F36CD1D68889}">
      <dgm:prSet/>
      <dgm:spPr/>
      <dgm:t>
        <a:bodyPr/>
        <a:lstStyle/>
        <a:p>
          <a:endParaRPr lang="da-DK"/>
        </a:p>
      </dgm:t>
    </dgm:pt>
    <dgm:pt modelId="{F953BF6F-8E93-48B0-B2CE-03C86EBF1355}" type="sibTrans" cxnId="{0CB84EA5-8856-41FA-BC69-F36CD1D68889}">
      <dgm:prSet/>
      <dgm:spPr/>
      <dgm:t>
        <a:bodyPr/>
        <a:lstStyle/>
        <a:p>
          <a:endParaRPr lang="da-DK"/>
        </a:p>
      </dgm:t>
    </dgm:pt>
    <dgm:pt modelId="{2AFD21BB-710E-4F54-8728-D5AF6F2B8DB8}">
      <dgm:prSet phldrT="[Tekst]"/>
      <dgm:spPr/>
      <dgm:t>
        <a:bodyPr/>
        <a:lstStyle/>
        <a:p>
          <a:r>
            <a:rPr lang="da-DK" dirty="0"/>
            <a:t>Frimenigheder</a:t>
          </a:r>
        </a:p>
      </dgm:t>
    </dgm:pt>
    <dgm:pt modelId="{828812DD-E74E-424E-BEE9-CE7F89D17369}" type="parTrans" cxnId="{304BA785-B5F1-4D48-9254-0B250C61420D}">
      <dgm:prSet/>
      <dgm:spPr/>
      <dgm:t>
        <a:bodyPr/>
        <a:lstStyle/>
        <a:p>
          <a:endParaRPr lang="da-DK"/>
        </a:p>
      </dgm:t>
    </dgm:pt>
    <dgm:pt modelId="{808BC860-270E-4CF2-AD53-268C8F849D76}" type="sibTrans" cxnId="{304BA785-B5F1-4D48-9254-0B250C61420D}">
      <dgm:prSet/>
      <dgm:spPr/>
      <dgm:t>
        <a:bodyPr/>
        <a:lstStyle/>
        <a:p>
          <a:endParaRPr lang="da-DK"/>
        </a:p>
      </dgm:t>
    </dgm:pt>
    <dgm:pt modelId="{437E4E76-75AA-4455-AA53-8D4BE4B0D77E}">
      <dgm:prSet phldrT="[Tekst]"/>
      <dgm:spPr/>
      <dgm:t>
        <a:bodyPr/>
        <a:lstStyle/>
        <a:p>
          <a:r>
            <a:rPr lang="da-DK" dirty="0"/>
            <a:t>Missionsbevægelser</a:t>
          </a:r>
        </a:p>
      </dgm:t>
    </dgm:pt>
    <dgm:pt modelId="{1785D3D8-8C6B-4A83-ADF0-01586181C1CF}" type="parTrans" cxnId="{65D3763D-66E9-417D-AB8C-0F82A9EFD2D5}">
      <dgm:prSet/>
      <dgm:spPr/>
      <dgm:t>
        <a:bodyPr/>
        <a:lstStyle/>
        <a:p>
          <a:endParaRPr lang="da-DK"/>
        </a:p>
      </dgm:t>
    </dgm:pt>
    <dgm:pt modelId="{46CF5AD8-B422-4BD7-85D1-DE15325FBD84}" type="sibTrans" cxnId="{65D3763D-66E9-417D-AB8C-0F82A9EFD2D5}">
      <dgm:prSet/>
      <dgm:spPr/>
      <dgm:t>
        <a:bodyPr/>
        <a:lstStyle/>
        <a:p>
          <a:endParaRPr lang="da-DK"/>
        </a:p>
      </dgm:t>
    </dgm:pt>
    <dgm:pt modelId="{87E868AB-81B2-4299-9260-95704555DF4B}" type="pres">
      <dgm:prSet presAssocID="{2DDA7E03-3785-4E8C-BCCC-32D886834B89}" presName="Name0" presStyleCnt="0">
        <dgm:presLayoutVars>
          <dgm:chMax val="7"/>
          <dgm:chPref val="7"/>
          <dgm:dir/>
        </dgm:presLayoutVars>
      </dgm:prSet>
      <dgm:spPr/>
    </dgm:pt>
    <dgm:pt modelId="{9A84FB8F-7CF0-4D4F-B449-83B3595A9A2A}" type="pres">
      <dgm:prSet presAssocID="{2DDA7E03-3785-4E8C-BCCC-32D886834B89}" presName="Name1" presStyleCnt="0"/>
      <dgm:spPr/>
    </dgm:pt>
    <dgm:pt modelId="{D2012D09-C2F6-465C-BC49-1E882D387E32}" type="pres">
      <dgm:prSet presAssocID="{2DDA7E03-3785-4E8C-BCCC-32D886834B89}" presName="cycle" presStyleCnt="0"/>
      <dgm:spPr/>
    </dgm:pt>
    <dgm:pt modelId="{EB048BDF-7A57-4D1F-B91E-96328D69623E}" type="pres">
      <dgm:prSet presAssocID="{2DDA7E03-3785-4E8C-BCCC-32D886834B89}" presName="srcNode" presStyleLbl="node1" presStyleIdx="0" presStyleCnt="5"/>
      <dgm:spPr/>
    </dgm:pt>
    <dgm:pt modelId="{ACE9B530-9679-4D05-8530-3B7329074A05}" type="pres">
      <dgm:prSet presAssocID="{2DDA7E03-3785-4E8C-BCCC-32D886834B89}" presName="conn" presStyleLbl="parChTrans1D2" presStyleIdx="0" presStyleCnt="1"/>
      <dgm:spPr/>
    </dgm:pt>
    <dgm:pt modelId="{9D6AD907-3E0B-4DEC-8A7D-128BB0892AFE}" type="pres">
      <dgm:prSet presAssocID="{2DDA7E03-3785-4E8C-BCCC-32D886834B89}" presName="extraNode" presStyleLbl="node1" presStyleIdx="0" presStyleCnt="5"/>
      <dgm:spPr/>
    </dgm:pt>
    <dgm:pt modelId="{FEBE4877-F85F-40AE-9956-00119C5CA096}" type="pres">
      <dgm:prSet presAssocID="{2DDA7E03-3785-4E8C-BCCC-32D886834B89}" presName="dstNode" presStyleLbl="node1" presStyleIdx="0" presStyleCnt="5"/>
      <dgm:spPr/>
    </dgm:pt>
    <dgm:pt modelId="{5108C35E-63AA-4823-964F-D42F84065117}" type="pres">
      <dgm:prSet presAssocID="{D5F27620-4DF0-471B-A2B4-30B94A5A3452}" presName="text_1" presStyleLbl="node1" presStyleIdx="0" presStyleCnt="5">
        <dgm:presLayoutVars>
          <dgm:bulletEnabled val="1"/>
        </dgm:presLayoutVars>
      </dgm:prSet>
      <dgm:spPr/>
    </dgm:pt>
    <dgm:pt modelId="{0410AC64-15BF-46D2-BA37-3471A9B24CC0}" type="pres">
      <dgm:prSet presAssocID="{D5F27620-4DF0-471B-A2B4-30B94A5A3452}" presName="accent_1" presStyleCnt="0"/>
      <dgm:spPr/>
    </dgm:pt>
    <dgm:pt modelId="{D7757686-30A0-4C41-88F1-467E911F2CD5}" type="pres">
      <dgm:prSet presAssocID="{D5F27620-4DF0-471B-A2B4-30B94A5A3452}" presName="accentRepeatNode" presStyleLbl="solidFgAcc1" presStyleIdx="0" presStyleCnt="5"/>
      <dgm:spPr/>
    </dgm:pt>
    <dgm:pt modelId="{736A5E17-70F7-4331-975D-9DCEB0DCD5D4}" type="pres">
      <dgm:prSet presAssocID="{9FCF9B99-01FC-4DB8-B7AC-C1F27385E0B8}" presName="text_2" presStyleLbl="node1" presStyleIdx="1" presStyleCnt="5">
        <dgm:presLayoutVars>
          <dgm:bulletEnabled val="1"/>
        </dgm:presLayoutVars>
      </dgm:prSet>
      <dgm:spPr/>
    </dgm:pt>
    <dgm:pt modelId="{BE7D5EB5-A7AC-4AFD-84C3-6C2CC7D44A87}" type="pres">
      <dgm:prSet presAssocID="{9FCF9B99-01FC-4DB8-B7AC-C1F27385E0B8}" presName="accent_2" presStyleCnt="0"/>
      <dgm:spPr/>
    </dgm:pt>
    <dgm:pt modelId="{99170305-4CCA-4D85-BFA5-8108FCD63219}" type="pres">
      <dgm:prSet presAssocID="{9FCF9B99-01FC-4DB8-B7AC-C1F27385E0B8}" presName="accentRepeatNode" presStyleLbl="solidFgAcc1" presStyleIdx="1" presStyleCnt="5"/>
      <dgm:spPr/>
    </dgm:pt>
    <dgm:pt modelId="{3DD0B896-13FB-4994-9F6E-E5F56CDD6F6F}" type="pres">
      <dgm:prSet presAssocID="{E3B8DE37-71F5-4D74-A643-3422316A2409}" presName="text_3" presStyleLbl="node1" presStyleIdx="2" presStyleCnt="5">
        <dgm:presLayoutVars>
          <dgm:bulletEnabled val="1"/>
        </dgm:presLayoutVars>
      </dgm:prSet>
      <dgm:spPr/>
    </dgm:pt>
    <dgm:pt modelId="{271ACDC1-97F0-4504-BCB7-DC136C0551FA}" type="pres">
      <dgm:prSet presAssocID="{E3B8DE37-71F5-4D74-A643-3422316A2409}" presName="accent_3" presStyleCnt="0"/>
      <dgm:spPr/>
    </dgm:pt>
    <dgm:pt modelId="{EF49331C-78E5-4BA0-AB1F-6E31EAB9448E}" type="pres">
      <dgm:prSet presAssocID="{E3B8DE37-71F5-4D74-A643-3422316A2409}" presName="accentRepeatNode" presStyleLbl="solidFgAcc1" presStyleIdx="2" presStyleCnt="5"/>
      <dgm:spPr/>
    </dgm:pt>
    <dgm:pt modelId="{4F0875CA-C26C-4FB6-BBD8-744256DF218D}" type="pres">
      <dgm:prSet presAssocID="{2AFD21BB-710E-4F54-8728-D5AF6F2B8DB8}" presName="text_4" presStyleLbl="node1" presStyleIdx="3" presStyleCnt="5">
        <dgm:presLayoutVars>
          <dgm:bulletEnabled val="1"/>
        </dgm:presLayoutVars>
      </dgm:prSet>
      <dgm:spPr/>
    </dgm:pt>
    <dgm:pt modelId="{69B3B7E1-8223-406C-8EDB-E8A3CF6DC1D7}" type="pres">
      <dgm:prSet presAssocID="{2AFD21BB-710E-4F54-8728-D5AF6F2B8DB8}" presName="accent_4" presStyleCnt="0"/>
      <dgm:spPr/>
    </dgm:pt>
    <dgm:pt modelId="{169B1E25-5388-43FA-B37B-F4D1D38A0270}" type="pres">
      <dgm:prSet presAssocID="{2AFD21BB-710E-4F54-8728-D5AF6F2B8DB8}" presName="accentRepeatNode" presStyleLbl="solidFgAcc1" presStyleIdx="3" presStyleCnt="5"/>
      <dgm:spPr/>
    </dgm:pt>
    <dgm:pt modelId="{FB1E91E7-669E-4084-97EE-A0D947C916E2}" type="pres">
      <dgm:prSet presAssocID="{437E4E76-75AA-4455-AA53-8D4BE4B0D77E}" presName="text_5" presStyleLbl="node1" presStyleIdx="4" presStyleCnt="5">
        <dgm:presLayoutVars>
          <dgm:bulletEnabled val="1"/>
        </dgm:presLayoutVars>
      </dgm:prSet>
      <dgm:spPr/>
    </dgm:pt>
    <dgm:pt modelId="{0107221F-5CD6-42D8-86BC-EAF5E2533C4F}" type="pres">
      <dgm:prSet presAssocID="{437E4E76-75AA-4455-AA53-8D4BE4B0D77E}" presName="accent_5" presStyleCnt="0"/>
      <dgm:spPr/>
    </dgm:pt>
    <dgm:pt modelId="{98296DA9-776E-4578-A36D-89F8F354E2C3}" type="pres">
      <dgm:prSet presAssocID="{437E4E76-75AA-4455-AA53-8D4BE4B0D77E}" presName="accentRepeatNode" presStyleLbl="solidFgAcc1" presStyleIdx="4" presStyleCnt="5"/>
      <dgm:spPr/>
    </dgm:pt>
  </dgm:ptLst>
  <dgm:cxnLst>
    <dgm:cxn modelId="{95CF5A05-803B-434E-B277-B04B86371729}" type="presOf" srcId="{9FCF9B99-01FC-4DB8-B7AC-C1F27385E0B8}" destId="{736A5E17-70F7-4331-975D-9DCEB0DCD5D4}" srcOrd="0" destOrd="0" presId="urn:microsoft.com/office/officeart/2008/layout/VerticalCurvedList"/>
    <dgm:cxn modelId="{65D3763D-66E9-417D-AB8C-0F82A9EFD2D5}" srcId="{2DDA7E03-3785-4E8C-BCCC-32D886834B89}" destId="{437E4E76-75AA-4455-AA53-8D4BE4B0D77E}" srcOrd="4" destOrd="0" parTransId="{1785D3D8-8C6B-4A83-ADF0-01586181C1CF}" sibTransId="{46CF5AD8-B422-4BD7-85D1-DE15325FBD84}"/>
    <dgm:cxn modelId="{6B45B178-76FA-4FE1-972F-0567F34565FE}" type="presOf" srcId="{4BB6133E-68DD-4CFB-AF70-C5AFDC239337}" destId="{ACE9B530-9679-4D05-8530-3B7329074A05}" srcOrd="0" destOrd="0" presId="urn:microsoft.com/office/officeart/2008/layout/VerticalCurvedList"/>
    <dgm:cxn modelId="{5FA7327F-B159-4962-8A38-BC02101653DF}" type="presOf" srcId="{E3B8DE37-71F5-4D74-A643-3422316A2409}" destId="{3DD0B896-13FB-4994-9F6E-E5F56CDD6F6F}" srcOrd="0" destOrd="0" presId="urn:microsoft.com/office/officeart/2008/layout/VerticalCurvedList"/>
    <dgm:cxn modelId="{1E5ABC82-BBB2-4282-ABE0-E50559451A81}" type="presOf" srcId="{2DDA7E03-3785-4E8C-BCCC-32D886834B89}" destId="{87E868AB-81B2-4299-9260-95704555DF4B}" srcOrd="0" destOrd="0" presId="urn:microsoft.com/office/officeart/2008/layout/VerticalCurvedList"/>
    <dgm:cxn modelId="{304BA785-B5F1-4D48-9254-0B250C61420D}" srcId="{2DDA7E03-3785-4E8C-BCCC-32D886834B89}" destId="{2AFD21BB-710E-4F54-8728-D5AF6F2B8DB8}" srcOrd="3" destOrd="0" parTransId="{828812DD-E74E-424E-BEE9-CE7F89D17369}" sibTransId="{808BC860-270E-4CF2-AD53-268C8F849D76}"/>
    <dgm:cxn modelId="{0CB84EA5-8856-41FA-BC69-F36CD1D68889}" srcId="{2DDA7E03-3785-4E8C-BCCC-32D886834B89}" destId="{E3B8DE37-71F5-4D74-A643-3422316A2409}" srcOrd="2" destOrd="0" parTransId="{DB7AB28E-8409-4071-B00A-78F43831522B}" sibTransId="{F953BF6F-8E93-48B0-B2CE-03C86EBF1355}"/>
    <dgm:cxn modelId="{461003B2-67A4-430A-899D-CF479AC87A69}" type="presOf" srcId="{437E4E76-75AA-4455-AA53-8D4BE4B0D77E}" destId="{FB1E91E7-669E-4084-97EE-A0D947C916E2}" srcOrd="0" destOrd="0" presId="urn:microsoft.com/office/officeart/2008/layout/VerticalCurvedList"/>
    <dgm:cxn modelId="{9DB688D3-067E-4EE1-9DB1-BD5790EF3A5D}" type="presOf" srcId="{2AFD21BB-710E-4F54-8728-D5AF6F2B8DB8}" destId="{4F0875CA-C26C-4FB6-BBD8-744256DF218D}" srcOrd="0" destOrd="0" presId="urn:microsoft.com/office/officeart/2008/layout/VerticalCurvedList"/>
    <dgm:cxn modelId="{58802CD8-0CC5-435B-9B7B-89D979A1F2AF}" srcId="{2DDA7E03-3785-4E8C-BCCC-32D886834B89}" destId="{D5F27620-4DF0-471B-A2B4-30B94A5A3452}" srcOrd="0" destOrd="0" parTransId="{A521C765-0E32-4AA0-804B-F5D7C1D34A86}" sibTransId="{4BB6133E-68DD-4CFB-AF70-C5AFDC239337}"/>
    <dgm:cxn modelId="{F8E449DE-56F6-4ABC-83EC-0FA5D31E293C}" srcId="{2DDA7E03-3785-4E8C-BCCC-32D886834B89}" destId="{9FCF9B99-01FC-4DB8-B7AC-C1F27385E0B8}" srcOrd="1" destOrd="0" parTransId="{EB94C416-2A3E-430A-8ADF-7D3E17389310}" sibTransId="{689F1C80-CEBF-4C30-B7ED-182C2174B450}"/>
    <dgm:cxn modelId="{14B02CFE-8EFB-4B46-B93B-372D1838925D}" type="presOf" srcId="{D5F27620-4DF0-471B-A2B4-30B94A5A3452}" destId="{5108C35E-63AA-4823-964F-D42F84065117}" srcOrd="0" destOrd="0" presId="urn:microsoft.com/office/officeart/2008/layout/VerticalCurvedList"/>
    <dgm:cxn modelId="{3981A99E-7BB9-41BE-9890-EC0DC580E3ED}" type="presParOf" srcId="{87E868AB-81B2-4299-9260-95704555DF4B}" destId="{9A84FB8F-7CF0-4D4F-B449-83B3595A9A2A}" srcOrd="0" destOrd="0" presId="urn:microsoft.com/office/officeart/2008/layout/VerticalCurvedList"/>
    <dgm:cxn modelId="{FAE8E6FD-FD95-4727-AA13-EB5F0A5049D1}" type="presParOf" srcId="{9A84FB8F-7CF0-4D4F-B449-83B3595A9A2A}" destId="{D2012D09-C2F6-465C-BC49-1E882D387E32}" srcOrd="0" destOrd="0" presId="urn:microsoft.com/office/officeart/2008/layout/VerticalCurvedList"/>
    <dgm:cxn modelId="{367E427C-B61A-44C0-A23D-EB9EC353BF6D}" type="presParOf" srcId="{D2012D09-C2F6-465C-BC49-1E882D387E32}" destId="{EB048BDF-7A57-4D1F-B91E-96328D69623E}" srcOrd="0" destOrd="0" presId="urn:microsoft.com/office/officeart/2008/layout/VerticalCurvedList"/>
    <dgm:cxn modelId="{ABA4D2B2-880A-4965-AF1B-32A3E63B920E}" type="presParOf" srcId="{D2012D09-C2F6-465C-BC49-1E882D387E32}" destId="{ACE9B530-9679-4D05-8530-3B7329074A05}" srcOrd="1" destOrd="0" presId="urn:microsoft.com/office/officeart/2008/layout/VerticalCurvedList"/>
    <dgm:cxn modelId="{BB2D0ACC-1860-4F76-A9AA-9A051A35A504}" type="presParOf" srcId="{D2012D09-C2F6-465C-BC49-1E882D387E32}" destId="{9D6AD907-3E0B-4DEC-8A7D-128BB0892AFE}" srcOrd="2" destOrd="0" presId="urn:microsoft.com/office/officeart/2008/layout/VerticalCurvedList"/>
    <dgm:cxn modelId="{D92A273C-1CFF-4C98-9DE4-8B526EE4EC5E}" type="presParOf" srcId="{D2012D09-C2F6-465C-BC49-1E882D387E32}" destId="{FEBE4877-F85F-40AE-9956-00119C5CA096}" srcOrd="3" destOrd="0" presId="urn:microsoft.com/office/officeart/2008/layout/VerticalCurvedList"/>
    <dgm:cxn modelId="{787E7E1B-0165-445A-A10D-395AD07B14A2}" type="presParOf" srcId="{9A84FB8F-7CF0-4D4F-B449-83B3595A9A2A}" destId="{5108C35E-63AA-4823-964F-D42F84065117}" srcOrd="1" destOrd="0" presId="urn:microsoft.com/office/officeart/2008/layout/VerticalCurvedList"/>
    <dgm:cxn modelId="{ACB831E8-6CD8-41BE-A0A7-77CCC89B35D9}" type="presParOf" srcId="{9A84FB8F-7CF0-4D4F-B449-83B3595A9A2A}" destId="{0410AC64-15BF-46D2-BA37-3471A9B24CC0}" srcOrd="2" destOrd="0" presId="urn:microsoft.com/office/officeart/2008/layout/VerticalCurvedList"/>
    <dgm:cxn modelId="{4E596BC4-FCD4-4820-8345-8280774EAF8D}" type="presParOf" srcId="{0410AC64-15BF-46D2-BA37-3471A9B24CC0}" destId="{D7757686-30A0-4C41-88F1-467E911F2CD5}" srcOrd="0" destOrd="0" presId="urn:microsoft.com/office/officeart/2008/layout/VerticalCurvedList"/>
    <dgm:cxn modelId="{DA944190-9DBE-4F11-ADF3-FF947C1A7811}" type="presParOf" srcId="{9A84FB8F-7CF0-4D4F-B449-83B3595A9A2A}" destId="{736A5E17-70F7-4331-975D-9DCEB0DCD5D4}" srcOrd="3" destOrd="0" presId="urn:microsoft.com/office/officeart/2008/layout/VerticalCurvedList"/>
    <dgm:cxn modelId="{DD3D3208-4C30-480E-A200-022975FF12CF}" type="presParOf" srcId="{9A84FB8F-7CF0-4D4F-B449-83B3595A9A2A}" destId="{BE7D5EB5-A7AC-4AFD-84C3-6C2CC7D44A87}" srcOrd="4" destOrd="0" presId="urn:microsoft.com/office/officeart/2008/layout/VerticalCurvedList"/>
    <dgm:cxn modelId="{7DA2C8E9-6402-422D-B9B6-6F5BFCD94321}" type="presParOf" srcId="{BE7D5EB5-A7AC-4AFD-84C3-6C2CC7D44A87}" destId="{99170305-4CCA-4D85-BFA5-8108FCD63219}" srcOrd="0" destOrd="0" presId="urn:microsoft.com/office/officeart/2008/layout/VerticalCurvedList"/>
    <dgm:cxn modelId="{AE4FD56A-A92A-40FE-960E-BB5288110D2D}" type="presParOf" srcId="{9A84FB8F-7CF0-4D4F-B449-83B3595A9A2A}" destId="{3DD0B896-13FB-4994-9F6E-E5F56CDD6F6F}" srcOrd="5" destOrd="0" presId="urn:microsoft.com/office/officeart/2008/layout/VerticalCurvedList"/>
    <dgm:cxn modelId="{545661CF-2197-4490-9FBB-865E6184F405}" type="presParOf" srcId="{9A84FB8F-7CF0-4D4F-B449-83B3595A9A2A}" destId="{271ACDC1-97F0-4504-BCB7-DC136C0551FA}" srcOrd="6" destOrd="0" presId="urn:microsoft.com/office/officeart/2008/layout/VerticalCurvedList"/>
    <dgm:cxn modelId="{C5E3D094-5A49-4D5F-B3B1-D5F7DE64FB01}" type="presParOf" srcId="{271ACDC1-97F0-4504-BCB7-DC136C0551FA}" destId="{EF49331C-78E5-4BA0-AB1F-6E31EAB9448E}" srcOrd="0" destOrd="0" presId="urn:microsoft.com/office/officeart/2008/layout/VerticalCurvedList"/>
    <dgm:cxn modelId="{17BAFC9B-2F42-4F08-B1D6-ABC150B8A946}" type="presParOf" srcId="{9A84FB8F-7CF0-4D4F-B449-83B3595A9A2A}" destId="{4F0875CA-C26C-4FB6-BBD8-744256DF218D}" srcOrd="7" destOrd="0" presId="urn:microsoft.com/office/officeart/2008/layout/VerticalCurvedList"/>
    <dgm:cxn modelId="{480801E8-8039-4AE0-A473-B7EE36139981}" type="presParOf" srcId="{9A84FB8F-7CF0-4D4F-B449-83B3595A9A2A}" destId="{69B3B7E1-8223-406C-8EDB-E8A3CF6DC1D7}" srcOrd="8" destOrd="0" presId="urn:microsoft.com/office/officeart/2008/layout/VerticalCurvedList"/>
    <dgm:cxn modelId="{64833A85-5059-4878-917C-64A97CB00CFA}" type="presParOf" srcId="{69B3B7E1-8223-406C-8EDB-E8A3CF6DC1D7}" destId="{169B1E25-5388-43FA-B37B-F4D1D38A0270}" srcOrd="0" destOrd="0" presId="urn:microsoft.com/office/officeart/2008/layout/VerticalCurvedList"/>
    <dgm:cxn modelId="{E79CBAB0-6F21-4DEF-887C-F4593AB5D43C}" type="presParOf" srcId="{9A84FB8F-7CF0-4D4F-B449-83B3595A9A2A}" destId="{FB1E91E7-669E-4084-97EE-A0D947C916E2}" srcOrd="9" destOrd="0" presId="urn:microsoft.com/office/officeart/2008/layout/VerticalCurvedList"/>
    <dgm:cxn modelId="{13BBB29F-94A1-4FB2-8E9F-F87811515605}" type="presParOf" srcId="{9A84FB8F-7CF0-4D4F-B449-83B3595A9A2A}" destId="{0107221F-5CD6-42D8-86BC-EAF5E2533C4F}" srcOrd="10" destOrd="0" presId="urn:microsoft.com/office/officeart/2008/layout/VerticalCurvedList"/>
    <dgm:cxn modelId="{5C91D734-616A-42E8-BECE-849DC7F60773}" type="presParOf" srcId="{0107221F-5CD6-42D8-86BC-EAF5E2533C4F}" destId="{98296DA9-776E-4578-A36D-89F8F354E2C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  <dgm:t>
        <a:bodyPr/>
        <a:lstStyle/>
        <a:p>
          <a:endParaRPr lang="da-DK"/>
        </a:p>
      </dgm:t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  <dgm:t>
        <a:bodyPr/>
        <a:lstStyle/>
        <a:p>
          <a:endParaRPr lang="da-DK"/>
        </a:p>
      </dgm:t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  <dgm:t>
        <a:bodyPr/>
        <a:lstStyle/>
        <a:p>
          <a:endParaRPr lang="da-DK"/>
        </a:p>
      </dgm:t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  <dgm:t>
        <a:bodyPr/>
        <a:lstStyle/>
        <a:p>
          <a:endParaRPr lang="da-DK"/>
        </a:p>
      </dgm:t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32E40D8-EF53-4BE4-8703-F53A6C2914AC}" type="doc">
      <dgm:prSet loTypeId="urn:microsoft.com/office/officeart/2008/layout/HalfCircleOrganizationChart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F6127FC8-2CD9-411B-AE64-7E8748330BDD}">
      <dgm:prSet phldrT="[Tekst]"/>
      <dgm:spPr/>
      <dgm:t>
        <a:bodyPr/>
        <a:lstStyle/>
        <a:p>
          <a:r>
            <a:rPr lang="da-DK" dirty="0"/>
            <a:t>De første kristne (33)</a:t>
          </a:r>
        </a:p>
      </dgm:t>
    </dgm:pt>
    <dgm:pt modelId="{D01A1187-B3BE-45DD-8725-F6CF94F45564}" type="parTrans" cxnId="{96673B49-2A17-4969-AA91-22214DC24705}">
      <dgm:prSet/>
      <dgm:spPr/>
      <dgm:t>
        <a:bodyPr/>
        <a:lstStyle/>
        <a:p>
          <a:endParaRPr lang="da-DK"/>
        </a:p>
      </dgm:t>
    </dgm:pt>
    <dgm:pt modelId="{D9F22231-B5B9-4B45-BEC8-770365591A81}" type="sibTrans" cxnId="{96673B49-2A17-4969-AA91-22214DC24705}">
      <dgm:prSet/>
      <dgm:spPr/>
    </dgm:pt>
    <dgm:pt modelId="{E7E366CB-B62E-4082-8659-3F3D01CE5727}">
      <dgm:prSet phldrT="[Tekst]"/>
      <dgm:spPr/>
      <dgm:t>
        <a:bodyPr/>
        <a:lstStyle/>
        <a:p>
          <a:r>
            <a:rPr lang="da-DK" dirty="0"/>
            <a:t>Den katolske kirke</a:t>
          </a:r>
        </a:p>
      </dgm:t>
    </dgm:pt>
    <dgm:pt modelId="{D323EC08-2E72-4A49-B32E-A922850F500B}" type="parTrans" cxnId="{625C6801-F490-467E-8F04-962930E44B6F}">
      <dgm:prSet/>
      <dgm:spPr/>
      <dgm:t>
        <a:bodyPr/>
        <a:lstStyle/>
        <a:p>
          <a:endParaRPr lang="da-DK"/>
        </a:p>
      </dgm:t>
    </dgm:pt>
    <dgm:pt modelId="{6B100A86-6230-4504-BD2F-E09E0D8588F6}" type="sibTrans" cxnId="{625C6801-F490-467E-8F04-962930E44B6F}">
      <dgm:prSet/>
      <dgm:spPr/>
      <dgm:t>
        <a:bodyPr/>
        <a:lstStyle/>
        <a:p>
          <a:endParaRPr lang="da-DK"/>
        </a:p>
      </dgm:t>
    </dgm:pt>
    <dgm:pt modelId="{DF343F44-6AA3-4740-BB3D-960D08D91E3E}">
      <dgm:prSet phldrT="[Tekst]"/>
      <dgm:spPr/>
      <dgm:t>
        <a:bodyPr/>
        <a:lstStyle/>
        <a:p>
          <a:r>
            <a:rPr lang="da-DK" dirty="0"/>
            <a:t>Reformationen (1517)</a:t>
          </a:r>
        </a:p>
      </dgm:t>
    </dgm:pt>
    <dgm:pt modelId="{147CB9E3-5B93-4AAC-99E7-D012A5BDB944}" type="parTrans" cxnId="{F823ABB2-61B0-4796-BBEB-921A05463EC3}">
      <dgm:prSet/>
      <dgm:spPr/>
      <dgm:t>
        <a:bodyPr/>
        <a:lstStyle/>
        <a:p>
          <a:endParaRPr lang="da-DK"/>
        </a:p>
      </dgm:t>
    </dgm:pt>
    <dgm:pt modelId="{40362DF8-87D9-4C1E-A15C-10613C91B8DB}" type="sibTrans" cxnId="{F823ABB2-61B0-4796-BBEB-921A05463EC3}">
      <dgm:prSet/>
      <dgm:spPr/>
    </dgm:pt>
    <dgm:pt modelId="{D37D2ADF-6AB2-419E-BBA5-D88DEB5188E1}">
      <dgm:prSet phldrT="[Tekst]"/>
      <dgm:spPr/>
      <dgm:t>
        <a:bodyPr/>
        <a:lstStyle/>
        <a:p>
          <a:r>
            <a:rPr lang="da-DK" dirty="0"/>
            <a:t>Folkekirken (1849)</a:t>
          </a:r>
        </a:p>
      </dgm:t>
    </dgm:pt>
    <dgm:pt modelId="{A31239A3-0DF4-42FF-B627-98257A78EE36}" type="parTrans" cxnId="{95272218-11B2-4AE2-BEC5-7CEF6DAB3DBC}">
      <dgm:prSet/>
      <dgm:spPr/>
      <dgm:t>
        <a:bodyPr/>
        <a:lstStyle/>
        <a:p>
          <a:endParaRPr lang="da-DK"/>
        </a:p>
      </dgm:t>
    </dgm:pt>
    <dgm:pt modelId="{3FC706EF-27D7-4618-AFB7-7D770A7DA71B}" type="sibTrans" cxnId="{95272218-11B2-4AE2-BEC5-7CEF6DAB3DBC}">
      <dgm:prSet/>
      <dgm:spPr/>
      <dgm:t>
        <a:bodyPr/>
        <a:lstStyle/>
        <a:p>
          <a:endParaRPr lang="da-DK"/>
        </a:p>
      </dgm:t>
    </dgm:pt>
    <dgm:pt modelId="{F58F7C32-CF56-45E6-BD67-19A2E52E21DE}">
      <dgm:prSet phldrT="[Tekst]"/>
      <dgm:spPr/>
      <dgm:t>
        <a:bodyPr/>
        <a:lstStyle/>
        <a:p>
          <a:r>
            <a:rPr lang="da-DK" dirty="0"/>
            <a:t>Baptistkirken (1839)</a:t>
          </a:r>
        </a:p>
      </dgm:t>
    </dgm:pt>
    <dgm:pt modelId="{22C944EB-3009-44A1-876D-2E149FF16D1D}" type="parTrans" cxnId="{4BDF4A96-C8D2-4612-8C0E-586682D78682}">
      <dgm:prSet/>
      <dgm:spPr/>
      <dgm:t>
        <a:bodyPr/>
        <a:lstStyle/>
        <a:p>
          <a:endParaRPr lang="da-DK"/>
        </a:p>
      </dgm:t>
    </dgm:pt>
    <dgm:pt modelId="{40B311A7-E18C-498E-AFD4-ABB1A1844672}" type="sibTrans" cxnId="{4BDF4A96-C8D2-4612-8C0E-586682D78682}">
      <dgm:prSet/>
      <dgm:spPr/>
      <dgm:t>
        <a:bodyPr/>
        <a:lstStyle/>
        <a:p>
          <a:endParaRPr lang="da-DK"/>
        </a:p>
      </dgm:t>
    </dgm:pt>
    <dgm:pt modelId="{83A6B1C0-5958-41F4-B09A-3B84D328D0B0}">
      <dgm:prSet phldrT="[Tekst]"/>
      <dgm:spPr/>
      <dgm:t>
        <a:bodyPr/>
        <a:lstStyle/>
        <a:p>
          <a:r>
            <a:rPr lang="da-DK" dirty="0"/>
            <a:t>Metodist Kirken (1858)</a:t>
          </a:r>
        </a:p>
      </dgm:t>
    </dgm:pt>
    <dgm:pt modelId="{76E90E23-F99C-4C10-A360-FC329F908632}" type="parTrans" cxnId="{903674CD-A176-49A7-9B8C-D60D071FFDF2}">
      <dgm:prSet/>
      <dgm:spPr/>
      <dgm:t>
        <a:bodyPr/>
        <a:lstStyle/>
        <a:p>
          <a:endParaRPr lang="da-DK"/>
        </a:p>
      </dgm:t>
    </dgm:pt>
    <dgm:pt modelId="{27D1C9AA-0525-42D2-859A-DDC995139D7B}" type="sibTrans" cxnId="{903674CD-A176-49A7-9B8C-D60D071FFDF2}">
      <dgm:prSet/>
      <dgm:spPr/>
      <dgm:t>
        <a:bodyPr/>
        <a:lstStyle/>
        <a:p>
          <a:endParaRPr lang="da-DK"/>
        </a:p>
      </dgm:t>
    </dgm:pt>
    <dgm:pt modelId="{5851F8B3-25D3-450B-BD0B-384557C15F0C}">
      <dgm:prSet phldrT="[Tekst]"/>
      <dgm:spPr/>
      <dgm:t>
        <a:bodyPr/>
        <a:lstStyle/>
        <a:p>
          <a:r>
            <a:rPr lang="da-DK" dirty="0"/>
            <a:t>Evangelisk Luthersk Frikirke (1855)</a:t>
          </a:r>
        </a:p>
      </dgm:t>
    </dgm:pt>
    <dgm:pt modelId="{BF210EF1-7DCA-46C2-BC3F-94B28204A786}" type="parTrans" cxnId="{F6F1A739-277E-4BE0-8170-4A3FAC363725}">
      <dgm:prSet/>
      <dgm:spPr/>
      <dgm:t>
        <a:bodyPr/>
        <a:lstStyle/>
        <a:p>
          <a:endParaRPr lang="da-DK"/>
        </a:p>
      </dgm:t>
    </dgm:pt>
    <dgm:pt modelId="{F39047C9-ADA6-4CDF-A4F4-29F335750CD6}" type="sibTrans" cxnId="{F6F1A739-277E-4BE0-8170-4A3FAC363725}">
      <dgm:prSet/>
      <dgm:spPr/>
      <dgm:t>
        <a:bodyPr/>
        <a:lstStyle/>
        <a:p>
          <a:endParaRPr lang="da-DK"/>
        </a:p>
      </dgm:t>
    </dgm:pt>
    <dgm:pt modelId="{C772536F-4384-47D5-865B-C5BF55D5F990}">
      <dgm:prSet phldrT="[Tekst]"/>
      <dgm:spPr/>
      <dgm:t>
        <a:bodyPr/>
        <a:lstStyle/>
        <a:p>
          <a:r>
            <a:rPr lang="da-DK" dirty="0"/>
            <a:t>Evangelisk Frikirke i Danmark (1888)</a:t>
          </a:r>
        </a:p>
      </dgm:t>
    </dgm:pt>
    <dgm:pt modelId="{01AFE0A5-F03C-4487-90E4-3E0841971326}" type="parTrans" cxnId="{AC444992-6499-4C46-BA02-6ECAF2377A46}">
      <dgm:prSet/>
      <dgm:spPr/>
      <dgm:t>
        <a:bodyPr/>
        <a:lstStyle/>
        <a:p>
          <a:endParaRPr lang="da-DK"/>
        </a:p>
      </dgm:t>
    </dgm:pt>
    <dgm:pt modelId="{D1242767-9729-4D09-BCC3-D9B7100738FE}" type="sibTrans" cxnId="{AC444992-6499-4C46-BA02-6ECAF2377A46}">
      <dgm:prSet/>
      <dgm:spPr/>
      <dgm:t>
        <a:bodyPr/>
        <a:lstStyle/>
        <a:p>
          <a:endParaRPr lang="da-DK"/>
        </a:p>
      </dgm:t>
    </dgm:pt>
    <dgm:pt modelId="{BE651CE5-B14C-4A6A-855F-810EA5A9DF16}">
      <dgm:prSet phldrT="[Tekst]"/>
      <dgm:spPr/>
      <dgm:t>
        <a:bodyPr/>
        <a:lstStyle/>
        <a:p>
          <a:r>
            <a:rPr lang="da-DK" dirty="0"/>
            <a:t>Frelsen Hær (1887)</a:t>
          </a:r>
        </a:p>
      </dgm:t>
    </dgm:pt>
    <dgm:pt modelId="{36F14F59-1CC9-48A6-9F7C-510D97A6C791}" type="parTrans" cxnId="{596CF2AC-AA1D-44D4-85D0-CACDC7D8287F}">
      <dgm:prSet/>
      <dgm:spPr/>
      <dgm:t>
        <a:bodyPr/>
        <a:lstStyle/>
        <a:p>
          <a:endParaRPr lang="da-DK"/>
        </a:p>
      </dgm:t>
    </dgm:pt>
    <dgm:pt modelId="{7C07F7EB-3CDB-41C2-BF4C-EF578AA70CC7}" type="sibTrans" cxnId="{596CF2AC-AA1D-44D4-85D0-CACDC7D8287F}">
      <dgm:prSet/>
      <dgm:spPr/>
      <dgm:t>
        <a:bodyPr/>
        <a:lstStyle/>
        <a:p>
          <a:endParaRPr lang="da-DK"/>
        </a:p>
      </dgm:t>
    </dgm:pt>
    <dgm:pt modelId="{B9CC8F9A-3DE3-45BB-A7CC-2DD90BF8E735}">
      <dgm:prSet phldrT="[Tekst]"/>
      <dgm:spPr/>
      <dgm:t>
        <a:bodyPr/>
        <a:lstStyle/>
        <a:p>
          <a:r>
            <a:rPr lang="da-DK" dirty="0"/>
            <a:t>Mosaik (1907/08)</a:t>
          </a:r>
        </a:p>
      </dgm:t>
    </dgm:pt>
    <dgm:pt modelId="{A00CF85F-268C-450A-A8A4-99584F9C6D01}" type="parTrans" cxnId="{0C0BD85C-A94A-43E3-9AAD-3BC0291B37C0}">
      <dgm:prSet/>
      <dgm:spPr/>
      <dgm:t>
        <a:bodyPr/>
        <a:lstStyle/>
        <a:p>
          <a:endParaRPr lang="da-DK"/>
        </a:p>
      </dgm:t>
    </dgm:pt>
    <dgm:pt modelId="{9C9FE5BD-BB1C-4394-B314-F0D0D6F64E73}" type="sibTrans" cxnId="{0C0BD85C-A94A-43E3-9AAD-3BC0291B37C0}">
      <dgm:prSet/>
      <dgm:spPr/>
      <dgm:t>
        <a:bodyPr/>
        <a:lstStyle/>
        <a:p>
          <a:endParaRPr lang="da-DK"/>
        </a:p>
      </dgm:t>
    </dgm:pt>
    <dgm:pt modelId="{AE342943-73D9-49AF-A4A0-65C78B6F8CEE}">
      <dgm:prSet phldrT="[Tekst]"/>
      <dgm:spPr/>
      <dgm:t>
        <a:bodyPr/>
        <a:lstStyle/>
        <a:p>
          <a:r>
            <a:rPr lang="da-DK" dirty="0"/>
            <a:t>Apostolsk Kirke (1924)</a:t>
          </a:r>
        </a:p>
      </dgm:t>
    </dgm:pt>
    <dgm:pt modelId="{F49D001B-9754-4D9E-B3AF-272EF3BF55EA}" type="parTrans" cxnId="{E4B17C9B-6A8A-4C27-A5A0-2E800F1D01F7}">
      <dgm:prSet/>
      <dgm:spPr/>
      <dgm:t>
        <a:bodyPr/>
        <a:lstStyle/>
        <a:p>
          <a:endParaRPr lang="da-DK"/>
        </a:p>
      </dgm:t>
    </dgm:pt>
    <dgm:pt modelId="{FFBDCB2A-A6D0-469F-913A-E113DD5246B4}" type="sibTrans" cxnId="{E4B17C9B-6A8A-4C27-A5A0-2E800F1D01F7}">
      <dgm:prSet/>
      <dgm:spPr/>
      <dgm:t>
        <a:bodyPr/>
        <a:lstStyle/>
        <a:p>
          <a:endParaRPr lang="da-DK"/>
        </a:p>
      </dgm:t>
    </dgm:pt>
    <dgm:pt modelId="{381C0EA6-A3F6-4B72-BD31-DC60364B2E97}" type="pres">
      <dgm:prSet presAssocID="{532E40D8-EF53-4BE4-8703-F53A6C2914AC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3817B-F75E-40E7-83ED-A13FC228148E}" type="pres">
      <dgm:prSet presAssocID="{F6127FC8-2CD9-411B-AE64-7E8748330BDD}" presName="hierRoot1" presStyleCnt="0">
        <dgm:presLayoutVars>
          <dgm:hierBranch val="init"/>
        </dgm:presLayoutVars>
      </dgm:prSet>
      <dgm:spPr/>
    </dgm:pt>
    <dgm:pt modelId="{3048A7CE-3073-4760-9719-E8855A2A94DD}" type="pres">
      <dgm:prSet presAssocID="{F6127FC8-2CD9-411B-AE64-7E8748330BDD}" presName="rootComposite1" presStyleCnt="0"/>
      <dgm:spPr/>
    </dgm:pt>
    <dgm:pt modelId="{674B0E10-9F60-4028-90CA-195BE481F34A}" type="pres">
      <dgm:prSet presAssocID="{F6127FC8-2CD9-411B-AE64-7E8748330BDD}" presName="rootText1" presStyleLbl="alignAcc1" presStyleIdx="0" presStyleCnt="0">
        <dgm:presLayoutVars>
          <dgm:chPref val="3"/>
        </dgm:presLayoutVars>
      </dgm:prSet>
      <dgm:spPr/>
    </dgm:pt>
    <dgm:pt modelId="{76250343-4617-4080-B2ED-3784433EFCE0}" type="pres">
      <dgm:prSet presAssocID="{F6127FC8-2CD9-411B-AE64-7E8748330BDD}" presName="topArc1" presStyleLbl="parChTrans1D1" presStyleIdx="0" presStyleCnt="22"/>
      <dgm:spPr/>
    </dgm:pt>
    <dgm:pt modelId="{600E02E8-E245-4205-9BB9-E5BCFC82742A}" type="pres">
      <dgm:prSet presAssocID="{F6127FC8-2CD9-411B-AE64-7E8748330BDD}" presName="bottomArc1" presStyleLbl="parChTrans1D1" presStyleIdx="1" presStyleCnt="22"/>
      <dgm:spPr/>
    </dgm:pt>
    <dgm:pt modelId="{3E04537E-7260-4BCF-B97A-3D1372EC199E}" type="pres">
      <dgm:prSet presAssocID="{F6127FC8-2CD9-411B-AE64-7E8748330BDD}" presName="topConnNode1" presStyleLbl="node1" presStyleIdx="0" presStyleCnt="0"/>
      <dgm:spPr/>
    </dgm:pt>
    <dgm:pt modelId="{6A765D32-F1D3-4C9C-A4B1-8F3621603F9A}" type="pres">
      <dgm:prSet presAssocID="{F6127FC8-2CD9-411B-AE64-7E8748330BDD}" presName="hierChild2" presStyleCnt="0"/>
      <dgm:spPr/>
    </dgm:pt>
    <dgm:pt modelId="{5345AA19-30EA-4108-AE42-EB20AF675135}" type="pres">
      <dgm:prSet presAssocID="{D323EC08-2E72-4A49-B32E-A922850F500B}" presName="Name28" presStyleLbl="parChTrans1D2" presStyleIdx="0" presStyleCnt="1"/>
      <dgm:spPr/>
    </dgm:pt>
    <dgm:pt modelId="{5CB95802-3EA5-46C6-904B-B81BCE3BCA39}" type="pres">
      <dgm:prSet presAssocID="{E7E366CB-B62E-4082-8659-3F3D01CE5727}" presName="hierRoot2" presStyleCnt="0">
        <dgm:presLayoutVars>
          <dgm:hierBranch val="init"/>
        </dgm:presLayoutVars>
      </dgm:prSet>
      <dgm:spPr/>
    </dgm:pt>
    <dgm:pt modelId="{6916F000-2712-40D9-9A97-990D3F8E1384}" type="pres">
      <dgm:prSet presAssocID="{E7E366CB-B62E-4082-8659-3F3D01CE5727}" presName="rootComposite2" presStyleCnt="0"/>
      <dgm:spPr/>
    </dgm:pt>
    <dgm:pt modelId="{5F0B260F-AD32-4A02-B47A-1319D82A7786}" type="pres">
      <dgm:prSet presAssocID="{E7E366CB-B62E-4082-8659-3F3D01CE5727}" presName="rootText2" presStyleLbl="alignAcc1" presStyleIdx="0" presStyleCnt="0">
        <dgm:presLayoutVars>
          <dgm:chPref val="3"/>
        </dgm:presLayoutVars>
      </dgm:prSet>
      <dgm:spPr/>
    </dgm:pt>
    <dgm:pt modelId="{5EB141F5-187A-4698-B565-C038ADC54A6B}" type="pres">
      <dgm:prSet presAssocID="{E7E366CB-B62E-4082-8659-3F3D01CE5727}" presName="topArc2" presStyleLbl="parChTrans1D1" presStyleIdx="2" presStyleCnt="22"/>
      <dgm:spPr/>
    </dgm:pt>
    <dgm:pt modelId="{E7F9F424-D269-4EFB-BE8B-E7489B8A4EC5}" type="pres">
      <dgm:prSet presAssocID="{E7E366CB-B62E-4082-8659-3F3D01CE5727}" presName="bottomArc2" presStyleLbl="parChTrans1D1" presStyleIdx="3" presStyleCnt="22"/>
      <dgm:spPr/>
    </dgm:pt>
    <dgm:pt modelId="{2342FCC7-9E00-4653-962D-0519D563ED6C}" type="pres">
      <dgm:prSet presAssocID="{E7E366CB-B62E-4082-8659-3F3D01CE5727}" presName="topConnNode2" presStyleLbl="node2" presStyleIdx="0" presStyleCnt="0"/>
      <dgm:spPr/>
    </dgm:pt>
    <dgm:pt modelId="{F781C4CB-CA82-493D-9E21-58008AEEED10}" type="pres">
      <dgm:prSet presAssocID="{E7E366CB-B62E-4082-8659-3F3D01CE5727}" presName="hierChild4" presStyleCnt="0"/>
      <dgm:spPr/>
    </dgm:pt>
    <dgm:pt modelId="{922FB930-D88C-4A1B-8159-8B4296AC6066}" type="pres">
      <dgm:prSet presAssocID="{147CB9E3-5B93-4AAC-99E7-D012A5BDB944}" presName="Name28" presStyleLbl="parChTrans1D3" presStyleIdx="0" presStyleCnt="1"/>
      <dgm:spPr/>
    </dgm:pt>
    <dgm:pt modelId="{1BEECCCA-50F3-453E-860E-687C5704AD57}" type="pres">
      <dgm:prSet presAssocID="{DF343F44-6AA3-4740-BB3D-960D08D91E3E}" presName="hierRoot2" presStyleCnt="0">
        <dgm:presLayoutVars>
          <dgm:hierBranch val="init"/>
        </dgm:presLayoutVars>
      </dgm:prSet>
      <dgm:spPr/>
    </dgm:pt>
    <dgm:pt modelId="{DE77672D-38E0-4116-9CAE-E24E013A9473}" type="pres">
      <dgm:prSet presAssocID="{DF343F44-6AA3-4740-BB3D-960D08D91E3E}" presName="rootComposite2" presStyleCnt="0"/>
      <dgm:spPr/>
    </dgm:pt>
    <dgm:pt modelId="{5078D42A-D600-49A1-BF76-AE031A43F185}" type="pres">
      <dgm:prSet presAssocID="{DF343F44-6AA3-4740-BB3D-960D08D91E3E}" presName="rootText2" presStyleLbl="alignAcc1" presStyleIdx="0" presStyleCnt="0">
        <dgm:presLayoutVars>
          <dgm:chPref val="3"/>
        </dgm:presLayoutVars>
      </dgm:prSet>
      <dgm:spPr/>
    </dgm:pt>
    <dgm:pt modelId="{181540FE-CB74-4014-91B6-FEAADE22E867}" type="pres">
      <dgm:prSet presAssocID="{DF343F44-6AA3-4740-BB3D-960D08D91E3E}" presName="topArc2" presStyleLbl="parChTrans1D1" presStyleIdx="4" presStyleCnt="22"/>
      <dgm:spPr/>
    </dgm:pt>
    <dgm:pt modelId="{702B1BBE-3C4E-4083-8494-A906724718B1}" type="pres">
      <dgm:prSet presAssocID="{DF343F44-6AA3-4740-BB3D-960D08D91E3E}" presName="bottomArc2" presStyleLbl="parChTrans1D1" presStyleIdx="5" presStyleCnt="22"/>
      <dgm:spPr/>
    </dgm:pt>
    <dgm:pt modelId="{B9427A51-DEA5-4387-820C-2469D11ABB2E}" type="pres">
      <dgm:prSet presAssocID="{DF343F44-6AA3-4740-BB3D-960D08D91E3E}" presName="topConnNode2" presStyleLbl="node3" presStyleIdx="0" presStyleCnt="0"/>
      <dgm:spPr/>
    </dgm:pt>
    <dgm:pt modelId="{D63B6071-0A9B-40DD-9AF3-AB035109FAD1}" type="pres">
      <dgm:prSet presAssocID="{DF343F44-6AA3-4740-BB3D-960D08D91E3E}" presName="hierChild4" presStyleCnt="0"/>
      <dgm:spPr/>
    </dgm:pt>
    <dgm:pt modelId="{202D71F9-100A-4962-857E-DF9D00FAF822}" type="pres">
      <dgm:prSet presAssocID="{A31239A3-0DF4-42FF-B627-98257A78EE36}" presName="Name28" presStyleLbl="parChTrans1D4" presStyleIdx="0" presStyleCnt="8"/>
      <dgm:spPr/>
    </dgm:pt>
    <dgm:pt modelId="{63D7B0A5-6897-4EED-A598-460789831150}" type="pres">
      <dgm:prSet presAssocID="{D37D2ADF-6AB2-419E-BBA5-D88DEB5188E1}" presName="hierRoot2" presStyleCnt="0">
        <dgm:presLayoutVars>
          <dgm:hierBranch val="init"/>
        </dgm:presLayoutVars>
      </dgm:prSet>
      <dgm:spPr/>
    </dgm:pt>
    <dgm:pt modelId="{FE76DDAC-0530-42AA-B487-C6B84DE3F2CF}" type="pres">
      <dgm:prSet presAssocID="{D37D2ADF-6AB2-419E-BBA5-D88DEB5188E1}" presName="rootComposite2" presStyleCnt="0"/>
      <dgm:spPr/>
    </dgm:pt>
    <dgm:pt modelId="{60F40A77-6C44-4BB7-945D-6353F73CFF05}" type="pres">
      <dgm:prSet presAssocID="{D37D2ADF-6AB2-419E-BBA5-D88DEB5188E1}" presName="rootText2" presStyleLbl="alignAcc1" presStyleIdx="0" presStyleCnt="0">
        <dgm:presLayoutVars>
          <dgm:chPref val="3"/>
        </dgm:presLayoutVars>
      </dgm:prSet>
      <dgm:spPr/>
    </dgm:pt>
    <dgm:pt modelId="{81768BE1-3026-45A0-8BE7-10E21627749A}" type="pres">
      <dgm:prSet presAssocID="{D37D2ADF-6AB2-419E-BBA5-D88DEB5188E1}" presName="topArc2" presStyleLbl="parChTrans1D1" presStyleIdx="6" presStyleCnt="22"/>
      <dgm:spPr/>
    </dgm:pt>
    <dgm:pt modelId="{64D8E6F7-085A-4F14-8875-7D40BCA224C6}" type="pres">
      <dgm:prSet presAssocID="{D37D2ADF-6AB2-419E-BBA5-D88DEB5188E1}" presName="bottomArc2" presStyleLbl="parChTrans1D1" presStyleIdx="7" presStyleCnt="22"/>
      <dgm:spPr/>
    </dgm:pt>
    <dgm:pt modelId="{BB3E63BE-8686-45BC-BF16-C7D8829959F3}" type="pres">
      <dgm:prSet presAssocID="{D37D2ADF-6AB2-419E-BBA5-D88DEB5188E1}" presName="topConnNode2" presStyleLbl="node4" presStyleIdx="0" presStyleCnt="0"/>
      <dgm:spPr/>
    </dgm:pt>
    <dgm:pt modelId="{4E660B43-F766-4FD6-A688-CC7979147FBB}" type="pres">
      <dgm:prSet presAssocID="{D37D2ADF-6AB2-419E-BBA5-D88DEB5188E1}" presName="hierChild4" presStyleCnt="0"/>
      <dgm:spPr/>
    </dgm:pt>
    <dgm:pt modelId="{E5A85BE0-82DF-47D1-A99C-BC59A46AD90F}" type="pres">
      <dgm:prSet presAssocID="{01AFE0A5-F03C-4487-90E4-3E0841971326}" presName="Name28" presStyleLbl="parChTrans1D4" presStyleIdx="1" presStyleCnt="8"/>
      <dgm:spPr/>
    </dgm:pt>
    <dgm:pt modelId="{D04FA7C7-2569-4C9B-9909-3A77E8669957}" type="pres">
      <dgm:prSet presAssocID="{C772536F-4384-47D5-865B-C5BF55D5F990}" presName="hierRoot2" presStyleCnt="0">
        <dgm:presLayoutVars>
          <dgm:hierBranch val="init"/>
        </dgm:presLayoutVars>
      </dgm:prSet>
      <dgm:spPr/>
    </dgm:pt>
    <dgm:pt modelId="{A57B868B-81CD-42CA-93DB-CC3F3A63170F}" type="pres">
      <dgm:prSet presAssocID="{C772536F-4384-47D5-865B-C5BF55D5F990}" presName="rootComposite2" presStyleCnt="0"/>
      <dgm:spPr/>
    </dgm:pt>
    <dgm:pt modelId="{4003C829-4F5C-4CB6-AF18-FD0FEB0A0AEF}" type="pres">
      <dgm:prSet presAssocID="{C772536F-4384-47D5-865B-C5BF55D5F990}" presName="rootText2" presStyleLbl="alignAcc1" presStyleIdx="0" presStyleCnt="0">
        <dgm:presLayoutVars>
          <dgm:chPref val="3"/>
        </dgm:presLayoutVars>
      </dgm:prSet>
      <dgm:spPr/>
    </dgm:pt>
    <dgm:pt modelId="{0010A64D-C6D8-48C0-8A0F-35B7DC96D2AB}" type="pres">
      <dgm:prSet presAssocID="{C772536F-4384-47D5-865B-C5BF55D5F990}" presName="topArc2" presStyleLbl="parChTrans1D1" presStyleIdx="8" presStyleCnt="22"/>
      <dgm:spPr/>
    </dgm:pt>
    <dgm:pt modelId="{39B170CF-731B-4201-A010-004AC0CDA09C}" type="pres">
      <dgm:prSet presAssocID="{C772536F-4384-47D5-865B-C5BF55D5F990}" presName="bottomArc2" presStyleLbl="parChTrans1D1" presStyleIdx="9" presStyleCnt="22"/>
      <dgm:spPr/>
    </dgm:pt>
    <dgm:pt modelId="{233653FA-12B4-4FC8-A22D-02AC7BC810EB}" type="pres">
      <dgm:prSet presAssocID="{C772536F-4384-47D5-865B-C5BF55D5F990}" presName="topConnNode2" presStyleLbl="node4" presStyleIdx="0" presStyleCnt="0"/>
      <dgm:spPr/>
    </dgm:pt>
    <dgm:pt modelId="{9BB1B705-86CE-4F38-9EDD-36A34EA3FEF3}" type="pres">
      <dgm:prSet presAssocID="{C772536F-4384-47D5-865B-C5BF55D5F990}" presName="hierChild4" presStyleCnt="0"/>
      <dgm:spPr/>
    </dgm:pt>
    <dgm:pt modelId="{AA78236D-D368-4E65-9D32-44FE4C898C5B}" type="pres">
      <dgm:prSet presAssocID="{C772536F-4384-47D5-865B-C5BF55D5F990}" presName="hierChild5" presStyleCnt="0"/>
      <dgm:spPr/>
    </dgm:pt>
    <dgm:pt modelId="{DF53D877-B639-4490-958E-00D97C2ABE07}" type="pres">
      <dgm:prSet presAssocID="{BF210EF1-7DCA-46C2-BC3F-94B28204A786}" presName="Name28" presStyleLbl="parChTrans1D4" presStyleIdx="2" presStyleCnt="8"/>
      <dgm:spPr/>
    </dgm:pt>
    <dgm:pt modelId="{6BA9BF60-69CD-48B4-ABDD-B403CB58D714}" type="pres">
      <dgm:prSet presAssocID="{5851F8B3-25D3-450B-BD0B-384557C15F0C}" presName="hierRoot2" presStyleCnt="0">
        <dgm:presLayoutVars>
          <dgm:hierBranch val="init"/>
        </dgm:presLayoutVars>
      </dgm:prSet>
      <dgm:spPr/>
    </dgm:pt>
    <dgm:pt modelId="{93C5B94A-BF26-4FF4-9F28-10FA181BC4F6}" type="pres">
      <dgm:prSet presAssocID="{5851F8B3-25D3-450B-BD0B-384557C15F0C}" presName="rootComposite2" presStyleCnt="0"/>
      <dgm:spPr/>
    </dgm:pt>
    <dgm:pt modelId="{897957C3-CC3F-4E50-9EE6-2BBC2F24F47E}" type="pres">
      <dgm:prSet presAssocID="{5851F8B3-25D3-450B-BD0B-384557C15F0C}" presName="rootText2" presStyleLbl="alignAcc1" presStyleIdx="0" presStyleCnt="0">
        <dgm:presLayoutVars>
          <dgm:chPref val="3"/>
        </dgm:presLayoutVars>
      </dgm:prSet>
      <dgm:spPr/>
    </dgm:pt>
    <dgm:pt modelId="{F111F9EB-B190-4C94-89A5-FE2F387D93A1}" type="pres">
      <dgm:prSet presAssocID="{5851F8B3-25D3-450B-BD0B-384557C15F0C}" presName="topArc2" presStyleLbl="parChTrans1D1" presStyleIdx="10" presStyleCnt="22"/>
      <dgm:spPr/>
    </dgm:pt>
    <dgm:pt modelId="{6756779C-1FAD-47F5-B8F3-6BE04BA5C4FA}" type="pres">
      <dgm:prSet presAssocID="{5851F8B3-25D3-450B-BD0B-384557C15F0C}" presName="bottomArc2" presStyleLbl="parChTrans1D1" presStyleIdx="11" presStyleCnt="22"/>
      <dgm:spPr/>
    </dgm:pt>
    <dgm:pt modelId="{EAC1C83F-666A-4A0B-B7BC-72D78D0F95E1}" type="pres">
      <dgm:prSet presAssocID="{5851F8B3-25D3-450B-BD0B-384557C15F0C}" presName="topConnNode2" presStyleLbl="node4" presStyleIdx="0" presStyleCnt="0"/>
      <dgm:spPr/>
    </dgm:pt>
    <dgm:pt modelId="{9F0A1AD9-C902-492D-836C-90411D07AB82}" type="pres">
      <dgm:prSet presAssocID="{5851F8B3-25D3-450B-BD0B-384557C15F0C}" presName="hierChild4" presStyleCnt="0"/>
      <dgm:spPr/>
    </dgm:pt>
    <dgm:pt modelId="{63B9AE9B-A3A5-4445-8249-798598F3F83F}" type="pres">
      <dgm:prSet presAssocID="{5851F8B3-25D3-450B-BD0B-384557C15F0C}" presName="hierChild5" presStyleCnt="0"/>
      <dgm:spPr/>
    </dgm:pt>
    <dgm:pt modelId="{EE5DBF30-9C2D-4ABE-8021-59BC6E4E4CC9}" type="pres">
      <dgm:prSet presAssocID="{D37D2ADF-6AB2-419E-BBA5-D88DEB5188E1}" presName="hierChild5" presStyleCnt="0"/>
      <dgm:spPr/>
    </dgm:pt>
    <dgm:pt modelId="{AD161B69-9CF9-4148-820E-16901910F054}" type="pres">
      <dgm:prSet presAssocID="{22C944EB-3009-44A1-876D-2E149FF16D1D}" presName="Name28" presStyleLbl="parChTrans1D4" presStyleIdx="3" presStyleCnt="8"/>
      <dgm:spPr/>
    </dgm:pt>
    <dgm:pt modelId="{BBF88F9F-ACC0-4C51-A567-E8021D79704C}" type="pres">
      <dgm:prSet presAssocID="{F58F7C32-CF56-45E6-BD67-19A2E52E21DE}" presName="hierRoot2" presStyleCnt="0">
        <dgm:presLayoutVars>
          <dgm:hierBranch val="init"/>
        </dgm:presLayoutVars>
      </dgm:prSet>
      <dgm:spPr/>
    </dgm:pt>
    <dgm:pt modelId="{C3A69845-32B0-41C7-9950-0BC389C35D10}" type="pres">
      <dgm:prSet presAssocID="{F58F7C32-CF56-45E6-BD67-19A2E52E21DE}" presName="rootComposite2" presStyleCnt="0"/>
      <dgm:spPr/>
    </dgm:pt>
    <dgm:pt modelId="{7D896287-C1AA-438F-85C6-F8D9DA373E1B}" type="pres">
      <dgm:prSet presAssocID="{F58F7C32-CF56-45E6-BD67-19A2E52E21DE}" presName="rootText2" presStyleLbl="alignAcc1" presStyleIdx="0" presStyleCnt="0">
        <dgm:presLayoutVars>
          <dgm:chPref val="3"/>
        </dgm:presLayoutVars>
      </dgm:prSet>
      <dgm:spPr/>
    </dgm:pt>
    <dgm:pt modelId="{0A931A31-BCE2-47FD-933B-5062B03638F0}" type="pres">
      <dgm:prSet presAssocID="{F58F7C32-CF56-45E6-BD67-19A2E52E21DE}" presName="topArc2" presStyleLbl="parChTrans1D1" presStyleIdx="12" presStyleCnt="22"/>
      <dgm:spPr/>
    </dgm:pt>
    <dgm:pt modelId="{C464E2F8-933B-4DB7-9664-C2A62874A780}" type="pres">
      <dgm:prSet presAssocID="{F58F7C32-CF56-45E6-BD67-19A2E52E21DE}" presName="bottomArc2" presStyleLbl="parChTrans1D1" presStyleIdx="13" presStyleCnt="22"/>
      <dgm:spPr/>
    </dgm:pt>
    <dgm:pt modelId="{D0171E86-C315-4F77-A5D7-19C527E857D7}" type="pres">
      <dgm:prSet presAssocID="{F58F7C32-CF56-45E6-BD67-19A2E52E21DE}" presName="topConnNode2" presStyleLbl="node4" presStyleIdx="0" presStyleCnt="0"/>
      <dgm:spPr/>
    </dgm:pt>
    <dgm:pt modelId="{FB9C70F6-679E-44A9-915E-619275938795}" type="pres">
      <dgm:prSet presAssocID="{F58F7C32-CF56-45E6-BD67-19A2E52E21DE}" presName="hierChild4" presStyleCnt="0"/>
      <dgm:spPr/>
    </dgm:pt>
    <dgm:pt modelId="{57085CE4-3E34-4729-86FD-22BBF6A1BEE6}" type="pres">
      <dgm:prSet presAssocID="{F58F7C32-CF56-45E6-BD67-19A2E52E21DE}" presName="hierChild5" presStyleCnt="0"/>
      <dgm:spPr/>
    </dgm:pt>
    <dgm:pt modelId="{45C60B1F-72E0-4CF5-BAC1-8F487214CF08}" type="pres">
      <dgm:prSet presAssocID="{76E90E23-F99C-4C10-A360-FC329F908632}" presName="Name28" presStyleLbl="parChTrans1D4" presStyleIdx="4" presStyleCnt="8"/>
      <dgm:spPr/>
    </dgm:pt>
    <dgm:pt modelId="{5B0F748D-7B65-44A0-A378-C9FDAA711292}" type="pres">
      <dgm:prSet presAssocID="{83A6B1C0-5958-41F4-B09A-3B84D328D0B0}" presName="hierRoot2" presStyleCnt="0">
        <dgm:presLayoutVars>
          <dgm:hierBranch val="init"/>
        </dgm:presLayoutVars>
      </dgm:prSet>
      <dgm:spPr/>
    </dgm:pt>
    <dgm:pt modelId="{6E0870BD-33EC-49F8-8989-788403DDFE19}" type="pres">
      <dgm:prSet presAssocID="{83A6B1C0-5958-41F4-B09A-3B84D328D0B0}" presName="rootComposite2" presStyleCnt="0"/>
      <dgm:spPr/>
    </dgm:pt>
    <dgm:pt modelId="{29A61C69-AEED-4219-9342-97E6925ABA6E}" type="pres">
      <dgm:prSet presAssocID="{83A6B1C0-5958-41F4-B09A-3B84D328D0B0}" presName="rootText2" presStyleLbl="alignAcc1" presStyleIdx="0" presStyleCnt="0">
        <dgm:presLayoutVars>
          <dgm:chPref val="3"/>
        </dgm:presLayoutVars>
      </dgm:prSet>
      <dgm:spPr/>
    </dgm:pt>
    <dgm:pt modelId="{CC9E8DD8-B217-47E0-85E9-311B15AE5448}" type="pres">
      <dgm:prSet presAssocID="{83A6B1C0-5958-41F4-B09A-3B84D328D0B0}" presName="topArc2" presStyleLbl="parChTrans1D1" presStyleIdx="14" presStyleCnt="22"/>
      <dgm:spPr/>
    </dgm:pt>
    <dgm:pt modelId="{1933DC89-C7A1-4FB1-9987-FF73531875F6}" type="pres">
      <dgm:prSet presAssocID="{83A6B1C0-5958-41F4-B09A-3B84D328D0B0}" presName="bottomArc2" presStyleLbl="parChTrans1D1" presStyleIdx="15" presStyleCnt="22"/>
      <dgm:spPr/>
    </dgm:pt>
    <dgm:pt modelId="{77FB5D8F-1DE2-40B6-9DAA-BB3FD665D2B1}" type="pres">
      <dgm:prSet presAssocID="{83A6B1C0-5958-41F4-B09A-3B84D328D0B0}" presName="topConnNode2" presStyleLbl="node4" presStyleIdx="0" presStyleCnt="0"/>
      <dgm:spPr/>
    </dgm:pt>
    <dgm:pt modelId="{09D23BB3-AA5A-48E4-B927-8983742A43BD}" type="pres">
      <dgm:prSet presAssocID="{83A6B1C0-5958-41F4-B09A-3B84D328D0B0}" presName="hierChild4" presStyleCnt="0"/>
      <dgm:spPr/>
    </dgm:pt>
    <dgm:pt modelId="{4ECF37D2-AC5D-4379-AAD0-51FA355E438F}" type="pres">
      <dgm:prSet presAssocID="{A00CF85F-268C-450A-A8A4-99584F9C6D01}" presName="Name28" presStyleLbl="parChTrans1D4" presStyleIdx="5" presStyleCnt="8"/>
      <dgm:spPr/>
    </dgm:pt>
    <dgm:pt modelId="{A9A09159-456E-4F7F-AC9B-A9B46EE7A9B8}" type="pres">
      <dgm:prSet presAssocID="{B9CC8F9A-3DE3-45BB-A7CC-2DD90BF8E735}" presName="hierRoot2" presStyleCnt="0">
        <dgm:presLayoutVars>
          <dgm:hierBranch val="init"/>
        </dgm:presLayoutVars>
      </dgm:prSet>
      <dgm:spPr/>
    </dgm:pt>
    <dgm:pt modelId="{802616E8-8963-4961-960A-B80A3A9134F4}" type="pres">
      <dgm:prSet presAssocID="{B9CC8F9A-3DE3-45BB-A7CC-2DD90BF8E735}" presName="rootComposite2" presStyleCnt="0"/>
      <dgm:spPr/>
    </dgm:pt>
    <dgm:pt modelId="{5354A78E-A3FA-4BD5-8523-59996357AEDB}" type="pres">
      <dgm:prSet presAssocID="{B9CC8F9A-3DE3-45BB-A7CC-2DD90BF8E735}" presName="rootText2" presStyleLbl="alignAcc1" presStyleIdx="0" presStyleCnt="0">
        <dgm:presLayoutVars>
          <dgm:chPref val="3"/>
        </dgm:presLayoutVars>
      </dgm:prSet>
      <dgm:spPr/>
    </dgm:pt>
    <dgm:pt modelId="{770511C7-2A60-4A75-A9DA-A07296C9030A}" type="pres">
      <dgm:prSet presAssocID="{B9CC8F9A-3DE3-45BB-A7CC-2DD90BF8E735}" presName="topArc2" presStyleLbl="parChTrans1D1" presStyleIdx="16" presStyleCnt="22"/>
      <dgm:spPr/>
    </dgm:pt>
    <dgm:pt modelId="{82C39EA6-37E0-4DB4-8EEA-2122F67A0F82}" type="pres">
      <dgm:prSet presAssocID="{B9CC8F9A-3DE3-45BB-A7CC-2DD90BF8E735}" presName="bottomArc2" presStyleLbl="parChTrans1D1" presStyleIdx="17" presStyleCnt="22"/>
      <dgm:spPr/>
    </dgm:pt>
    <dgm:pt modelId="{A9D5F1AD-80F0-49E2-85AF-BFB9E588B4FD}" type="pres">
      <dgm:prSet presAssocID="{B9CC8F9A-3DE3-45BB-A7CC-2DD90BF8E735}" presName="topConnNode2" presStyleLbl="node4" presStyleIdx="0" presStyleCnt="0"/>
      <dgm:spPr/>
    </dgm:pt>
    <dgm:pt modelId="{B4C2AA9A-B610-4124-A963-2C2F8998F86C}" type="pres">
      <dgm:prSet presAssocID="{B9CC8F9A-3DE3-45BB-A7CC-2DD90BF8E735}" presName="hierChild4" presStyleCnt="0"/>
      <dgm:spPr/>
    </dgm:pt>
    <dgm:pt modelId="{AF0C3B76-08BE-44CB-9BC6-CEB27CDA8344}" type="pres">
      <dgm:prSet presAssocID="{F49D001B-9754-4D9E-B3AF-272EF3BF55EA}" presName="Name28" presStyleLbl="parChTrans1D4" presStyleIdx="6" presStyleCnt="8"/>
      <dgm:spPr/>
    </dgm:pt>
    <dgm:pt modelId="{9BAC2728-54CE-4D22-B276-A8E7B3396BF4}" type="pres">
      <dgm:prSet presAssocID="{AE342943-73D9-49AF-A4A0-65C78B6F8CEE}" presName="hierRoot2" presStyleCnt="0">
        <dgm:presLayoutVars>
          <dgm:hierBranch val="init"/>
        </dgm:presLayoutVars>
      </dgm:prSet>
      <dgm:spPr/>
    </dgm:pt>
    <dgm:pt modelId="{CCE91717-1672-4634-A2A2-DCA8959F9332}" type="pres">
      <dgm:prSet presAssocID="{AE342943-73D9-49AF-A4A0-65C78B6F8CEE}" presName="rootComposite2" presStyleCnt="0"/>
      <dgm:spPr/>
    </dgm:pt>
    <dgm:pt modelId="{31AE1738-5123-45CA-8E6A-155DE7D2256F}" type="pres">
      <dgm:prSet presAssocID="{AE342943-73D9-49AF-A4A0-65C78B6F8CEE}" presName="rootText2" presStyleLbl="alignAcc1" presStyleIdx="0" presStyleCnt="0">
        <dgm:presLayoutVars>
          <dgm:chPref val="3"/>
        </dgm:presLayoutVars>
      </dgm:prSet>
      <dgm:spPr/>
    </dgm:pt>
    <dgm:pt modelId="{59CD716A-DD22-4519-AE81-39698E37DDA6}" type="pres">
      <dgm:prSet presAssocID="{AE342943-73D9-49AF-A4A0-65C78B6F8CEE}" presName="topArc2" presStyleLbl="parChTrans1D1" presStyleIdx="18" presStyleCnt="22"/>
      <dgm:spPr/>
    </dgm:pt>
    <dgm:pt modelId="{3BBC0CC6-BEF5-4B15-8F8C-4EF5EC8C48D5}" type="pres">
      <dgm:prSet presAssocID="{AE342943-73D9-49AF-A4A0-65C78B6F8CEE}" presName="bottomArc2" presStyleLbl="parChTrans1D1" presStyleIdx="19" presStyleCnt="22"/>
      <dgm:spPr/>
    </dgm:pt>
    <dgm:pt modelId="{2C5752FB-509F-4CFF-82DB-BAD9E73E55BB}" type="pres">
      <dgm:prSet presAssocID="{AE342943-73D9-49AF-A4A0-65C78B6F8CEE}" presName="topConnNode2" presStyleLbl="node4" presStyleIdx="0" presStyleCnt="0"/>
      <dgm:spPr/>
    </dgm:pt>
    <dgm:pt modelId="{85B00380-6A8E-4178-8C50-5A398FFD85E7}" type="pres">
      <dgm:prSet presAssocID="{AE342943-73D9-49AF-A4A0-65C78B6F8CEE}" presName="hierChild4" presStyleCnt="0"/>
      <dgm:spPr/>
    </dgm:pt>
    <dgm:pt modelId="{4C89ADB1-50EB-4654-94AF-CDC1B681674A}" type="pres">
      <dgm:prSet presAssocID="{AE342943-73D9-49AF-A4A0-65C78B6F8CEE}" presName="hierChild5" presStyleCnt="0"/>
      <dgm:spPr/>
    </dgm:pt>
    <dgm:pt modelId="{80CCAA08-18C6-4330-B362-C6E3952F7093}" type="pres">
      <dgm:prSet presAssocID="{B9CC8F9A-3DE3-45BB-A7CC-2DD90BF8E735}" presName="hierChild5" presStyleCnt="0"/>
      <dgm:spPr/>
    </dgm:pt>
    <dgm:pt modelId="{B202A4B5-29DE-4AEF-A911-87C1700F2159}" type="pres">
      <dgm:prSet presAssocID="{36F14F59-1CC9-48A6-9F7C-510D97A6C791}" presName="Name28" presStyleLbl="parChTrans1D4" presStyleIdx="7" presStyleCnt="8"/>
      <dgm:spPr/>
    </dgm:pt>
    <dgm:pt modelId="{90494C8A-C71C-44AC-B6E7-AA725C41EEF8}" type="pres">
      <dgm:prSet presAssocID="{BE651CE5-B14C-4A6A-855F-810EA5A9DF16}" presName="hierRoot2" presStyleCnt="0">
        <dgm:presLayoutVars>
          <dgm:hierBranch val="init"/>
        </dgm:presLayoutVars>
      </dgm:prSet>
      <dgm:spPr/>
    </dgm:pt>
    <dgm:pt modelId="{DA196875-6560-4708-AE8F-251600C9ABBB}" type="pres">
      <dgm:prSet presAssocID="{BE651CE5-B14C-4A6A-855F-810EA5A9DF16}" presName="rootComposite2" presStyleCnt="0"/>
      <dgm:spPr/>
    </dgm:pt>
    <dgm:pt modelId="{207FD9E9-0245-48CB-BDF4-5DC42937D251}" type="pres">
      <dgm:prSet presAssocID="{BE651CE5-B14C-4A6A-855F-810EA5A9DF16}" presName="rootText2" presStyleLbl="alignAcc1" presStyleIdx="0" presStyleCnt="0">
        <dgm:presLayoutVars>
          <dgm:chPref val="3"/>
        </dgm:presLayoutVars>
      </dgm:prSet>
      <dgm:spPr/>
    </dgm:pt>
    <dgm:pt modelId="{BA528D9C-FD77-48A2-9030-D936F7B3143E}" type="pres">
      <dgm:prSet presAssocID="{BE651CE5-B14C-4A6A-855F-810EA5A9DF16}" presName="topArc2" presStyleLbl="parChTrans1D1" presStyleIdx="20" presStyleCnt="22"/>
      <dgm:spPr/>
    </dgm:pt>
    <dgm:pt modelId="{E2A12E7F-4878-4B34-825E-5CD76388A660}" type="pres">
      <dgm:prSet presAssocID="{BE651CE5-B14C-4A6A-855F-810EA5A9DF16}" presName="bottomArc2" presStyleLbl="parChTrans1D1" presStyleIdx="21" presStyleCnt="22"/>
      <dgm:spPr/>
    </dgm:pt>
    <dgm:pt modelId="{9E32AD0B-8F3C-429B-AFEC-1A363F23F732}" type="pres">
      <dgm:prSet presAssocID="{BE651CE5-B14C-4A6A-855F-810EA5A9DF16}" presName="topConnNode2" presStyleLbl="node4" presStyleIdx="0" presStyleCnt="0"/>
      <dgm:spPr/>
    </dgm:pt>
    <dgm:pt modelId="{B23BB738-9F3B-4504-AB5E-6ED55398EF21}" type="pres">
      <dgm:prSet presAssocID="{BE651CE5-B14C-4A6A-855F-810EA5A9DF16}" presName="hierChild4" presStyleCnt="0"/>
      <dgm:spPr/>
    </dgm:pt>
    <dgm:pt modelId="{DA8A4023-FAE5-4547-B4FC-9F8CC58F76E5}" type="pres">
      <dgm:prSet presAssocID="{BE651CE5-B14C-4A6A-855F-810EA5A9DF16}" presName="hierChild5" presStyleCnt="0"/>
      <dgm:spPr/>
    </dgm:pt>
    <dgm:pt modelId="{8F261A10-F11D-4AF6-8425-1044761F3ED9}" type="pres">
      <dgm:prSet presAssocID="{83A6B1C0-5958-41F4-B09A-3B84D328D0B0}" presName="hierChild5" presStyleCnt="0"/>
      <dgm:spPr/>
    </dgm:pt>
    <dgm:pt modelId="{A4C8E98C-66D5-4A1D-8408-2C27CBDBD424}" type="pres">
      <dgm:prSet presAssocID="{DF343F44-6AA3-4740-BB3D-960D08D91E3E}" presName="hierChild5" presStyleCnt="0"/>
      <dgm:spPr/>
    </dgm:pt>
    <dgm:pt modelId="{180739FE-8EA4-4978-9EBC-E96A1E40D2EC}" type="pres">
      <dgm:prSet presAssocID="{E7E366CB-B62E-4082-8659-3F3D01CE5727}" presName="hierChild5" presStyleCnt="0"/>
      <dgm:spPr/>
    </dgm:pt>
    <dgm:pt modelId="{2EB1EB32-5700-4466-A926-D66B204AFEA3}" type="pres">
      <dgm:prSet presAssocID="{F6127FC8-2CD9-411B-AE64-7E8748330BDD}" presName="hierChild3" presStyleCnt="0"/>
      <dgm:spPr/>
    </dgm:pt>
  </dgm:ptLst>
  <dgm:cxnLst>
    <dgm:cxn modelId="{625C6801-F490-467E-8F04-962930E44B6F}" srcId="{F6127FC8-2CD9-411B-AE64-7E8748330BDD}" destId="{E7E366CB-B62E-4082-8659-3F3D01CE5727}" srcOrd="0" destOrd="0" parTransId="{D323EC08-2E72-4A49-B32E-A922850F500B}" sibTransId="{6B100A86-6230-4504-BD2F-E09E0D8588F6}"/>
    <dgm:cxn modelId="{917AF001-E2C4-4BB4-8544-790D6BF1A413}" type="presOf" srcId="{BF210EF1-7DCA-46C2-BC3F-94B28204A786}" destId="{DF53D877-B639-4490-958E-00D97C2ABE07}" srcOrd="0" destOrd="0" presId="urn:microsoft.com/office/officeart/2008/layout/HalfCircleOrganizationChart"/>
    <dgm:cxn modelId="{298A8E08-3A39-4886-80FD-00BDB356C914}" type="presOf" srcId="{BE651CE5-B14C-4A6A-855F-810EA5A9DF16}" destId="{9E32AD0B-8F3C-429B-AFEC-1A363F23F732}" srcOrd="1" destOrd="0" presId="urn:microsoft.com/office/officeart/2008/layout/HalfCircleOrganizationChart"/>
    <dgm:cxn modelId="{13BDE508-C9A9-4E25-A7D6-CF77D1348E5A}" type="presOf" srcId="{AE342943-73D9-49AF-A4A0-65C78B6F8CEE}" destId="{2C5752FB-509F-4CFF-82DB-BAD9E73E55BB}" srcOrd="1" destOrd="0" presId="urn:microsoft.com/office/officeart/2008/layout/HalfCircleOrganizationChart"/>
    <dgm:cxn modelId="{2C002712-DA89-47E6-BFF2-41FC56001502}" type="presOf" srcId="{AE342943-73D9-49AF-A4A0-65C78B6F8CEE}" destId="{31AE1738-5123-45CA-8E6A-155DE7D2256F}" srcOrd="0" destOrd="0" presId="urn:microsoft.com/office/officeart/2008/layout/HalfCircleOrganizationChart"/>
    <dgm:cxn modelId="{95272218-11B2-4AE2-BEC5-7CEF6DAB3DBC}" srcId="{DF343F44-6AA3-4740-BB3D-960D08D91E3E}" destId="{D37D2ADF-6AB2-419E-BBA5-D88DEB5188E1}" srcOrd="0" destOrd="0" parTransId="{A31239A3-0DF4-42FF-B627-98257A78EE36}" sibTransId="{3FC706EF-27D7-4618-AFB7-7D770A7DA71B}"/>
    <dgm:cxn modelId="{6B656819-900D-4240-88DF-76D91B127577}" type="presOf" srcId="{83A6B1C0-5958-41F4-B09A-3B84D328D0B0}" destId="{29A61C69-AEED-4219-9342-97E6925ABA6E}" srcOrd="0" destOrd="0" presId="urn:microsoft.com/office/officeart/2008/layout/HalfCircleOrganizationChart"/>
    <dgm:cxn modelId="{95090421-9A08-4EA8-8270-CF7AB5E27A97}" type="presOf" srcId="{A00CF85F-268C-450A-A8A4-99584F9C6D01}" destId="{4ECF37D2-AC5D-4379-AAD0-51FA355E438F}" srcOrd="0" destOrd="0" presId="urn:microsoft.com/office/officeart/2008/layout/HalfCircleOrganizationChart"/>
    <dgm:cxn modelId="{922D1926-C4EA-4781-ACB7-B0FDA4FC7C8A}" type="presOf" srcId="{D37D2ADF-6AB2-419E-BBA5-D88DEB5188E1}" destId="{BB3E63BE-8686-45BC-BF16-C7D8829959F3}" srcOrd="1" destOrd="0" presId="urn:microsoft.com/office/officeart/2008/layout/HalfCircleOrganizationChart"/>
    <dgm:cxn modelId="{9A379627-29D5-4998-95C8-A1B786CA50C1}" type="presOf" srcId="{B9CC8F9A-3DE3-45BB-A7CC-2DD90BF8E735}" destId="{A9D5F1AD-80F0-49E2-85AF-BFB9E588B4FD}" srcOrd="1" destOrd="0" presId="urn:microsoft.com/office/officeart/2008/layout/HalfCircleOrganizationChart"/>
    <dgm:cxn modelId="{3A28A533-C698-4AEA-BBDC-F94327C87E90}" type="presOf" srcId="{E7E366CB-B62E-4082-8659-3F3D01CE5727}" destId="{2342FCC7-9E00-4653-962D-0519D563ED6C}" srcOrd="1" destOrd="0" presId="urn:microsoft.com/office/officeart/2008/layout/HalfCircleOrganizationChart"/>
    <dgm:cxn modelId="{F6F1A739-277E-4BE0-8170-4A3FAC363725}" srcId="{D37D2ADF-6AB2-419E-BBA5-D88DEB5188E1}" destId="{5851F8B3-25D3-450B-BD0B-384557C15F0C}" srcOrd="1" destOrd="0" parTransId="{BF210EF1-7DCA-46C2-BC3F-94B28204A786}" sibTransId="{F39047C9-ADA6-4CDF-A4F4-29F335750CD6}"/>
    <dgm:cxn modelId="{9AB06841-F4F3-4901-8DAD-C15D6343BE85}" type="presOf" srcId="{D323EC08-2E72-4A49-B32E-A922850F500B}" destId="{5345AA19-30EA-4108-AE42-EB20AF675135}" srcOrd="0" destOrd="0" presId="urn:microsoft.com/office/officeart/2008/layout/HalfCircleOrganizationChart"/>
    <dgm:cxn modelId="{96673B49-2A17-4969-AA91-22214DC24705}" srcId="{532E40D8-EF53-4BE4-8703-F53A6C2914AC}" destId="{F6127FC8-2CD9-411B-AE64-7E8748330BDD}" srcOrd="0" destOrd="0" parTransId="{D01A1187-B3BE-45DD-8725-F6CF94F45564}" sibTransId="{D9F22231-B5B9-4B45-BEC8-770365591A81}"/>
    <dgm:cxn modelId="{39EC5449-17E4-4DCA-89EF-1ECAA299F58F}" type="presOf" srcId="{F58F7C32-CF56-45E6-BD67-19A2E52E21DE}" destId="{7D896287-C1AA-438F-85C6-F8D9DA373E1B}" srcOrd="0" destOrd="0" presId="urn:microsoft.com/office/officeart/2008/layout/HalfCircleOrganizationChart"/>
    <dgm:cxn modelId="{3C941C51-3160-46FB-A701-F720637D5E8E}" type="presOf" srcId="{F6127FC8-2CD9-411B-AE64-7E8748330BDD}" destId="{674B0E10-9F60-4028-90CA-195BE481F34A}" srcOrd="0" destOrd="0" presId="urn:microsoft.com/office/officeart/2008/layout/HalfCircleOrganizationChart"/>
    <dgm:cxn modelId="{3FEE8E52-AA79-4643-9857-7FE11AF96A45}" type="presOf" srcId="{5851F8B3-25D3-450B-BD0B-384557C15F0C}" destId="{EAC1C83F-666A-4A0B-B7BC-72D78D0F95E1}" srcOrd="1" destOrd="0" presId="urn:microsoft.com/office/officeart/2008/layout/HalfCircleOrganizationChart"/>
    <dgm:cxn modelId="{0C0BD85C-A94A-43E3-9AAD-3BC0291B37C0}" srcId="{83A6B1C0-5958-41F4-B09A-3B84D328D0B0}" destId="{B9CC8F9A-3DE3-45BB-A7CC-2DD90BF8E735}" srcOrd="0" destOrd="0" parTransId="{A00CF85F-268C-450A-A8A4-99584F9C6D01}" sibTransId="{9C9FE5BD-BB1C-4394-B314-F0D0D6F64E73}"/>
    <dgm:cxn modelId="{CCE50869-2A9C-429A-B051-F002A76215CC}" type="presOf" srcId="{A31239A3-0DF4-42FF-B627-98257A78EE36}" destId="{202D71F9-100A-4962-857E-DF9D00FAF822}" srcOrd="0" destOrd="0" presId="urn:microsoft.com/office/officeart/2008/layout/HalfCircleOrganizationChart"/>
    <dgm:cxn modelId="{E3406769-E895-47D1-8BE2-0BF9DC577360}" type="presOf" srcId="{D37D2ADF-6AB2-419E-BBA5-D88DEB5188E1}" destId="{60F40A77-6C44-4BB7-945D-6353F73CFF05}" srcOrd="0" destOrd="0" presId="urn:microsoft.com/office/officeart/2008/layout/HalfCircleOrganizationChart"/>
    <dgm:cxn modelId="{F89ABA71-B38A-4A71-80A2-079A614D2150}" type="presOf" srcId="{532E40D8-EF53-4BE4-8703-F53A6C2914AC}" destId="{381C0EA6-A3F6-4B72-BD31-DC60364B2E97}" srcOrd="0" destOrd="0" presId="urn:microsoft.com/office/officeart/2008/layout/HalfCircleOrganizationChart"/>
    <dgm:cxn modelId="{83C3A172-AF8E-4A19-8D0E-AFD7C350ED4F}" type="presOf" srcId="{F6127FC8-2CD9-411B-AE64-7E8748330BDD}" destId="{3E04537E-7260-4BCF-B97A-3D1372EC199E}" srcOrd="1" destOrd="0" presId="urn:microsoft.com/office/officeart/2008/layout/HalfCircleOrganizationChart"/>
    <dgm:cxn modelId="{EE8C6A7E-ECEF-4711-B522-933AF324FDEB}" type="presOf" srcId="{01AFE0A5-F03C-4487-90E4-3E0841971326}" destId="{E5A85BE0-82DF-47D1-A99C-BC59A46AD90F}" srcOrd="0" destOrd="0" presId="urn:microsoft.com/office/officeart/2008/layout/HalfCircleOrganizationChart"/>
    <dgm:cxn modelId="{FA650388-5BC3-41DD-AB60-E6B82B724A9C}" type="presOf" srcId="{76E90E23-F99C-4C10-A360-FC329F908632}" destId="{45C60B1F-72E0-4CF5-BAC1-8F487214CF08}" srcOrd="0" destOrd="0" presId="urn:microsoft.com/office/officeart/2008/layout/HalfCircleOrganizationChart"/>
    <dgm:cxn modelId="{DF09D288-BBB7-40D7-A383-3704F819D291}" type="presOf" srcId="{22C944EB-3009-44A1-876D-2E149FF16D1D}" destId="{AD161B69-9CF9-4148-820E-16901910F054}" srcOrd="0" destOrd="0" presId="urn:microsoft.com/office/officeart/2008/layout/HalfCircleOrganizationChart"/>
    <dgm:cxn modelId="{B9B70592-CF9C-4C80-8A64-E3459121CDCF}" type="presOf" srcId="{F49D001B-9754-4D9E-B3AF-272EF3BF55EA}" destId="{AF0C3B76-08BE-44CB-9BC6-CEB27CDA8344}" srcOrd="0" destOrd="0" presId="urn:microsoft.com/office/officeart/2008/layout/HalfCircleOrganizationChart"/>
    <dgm:cxn modelId="{AC444992-6499-4C46-BA02-6ECAF2377A46}" srcId="{D37D2ADF-6AB2-419E-BBA5-D88DEB5188E1}" destId="{C772536F-4384-47D5-865B-C5BF55D5F990}" srcOrd="0" destOrd="0" parTransId="{01AFE0A5-F03C-4487-90E4-3E0841971326}" sibTransId="{D1242767-9729-4D09-BCC3-D9B7100738FE}"/>
    <dgm:cxn modelId="{42101393-419C-4AF1-8B09-4B93C32F81A2}" type="presOf" srcId="{DF343F44-6AA3-4740-BB3D-960D08D91E3E}" destId="{5078D42A-D600-49A1-BF76-AE031A43F185}" srcOrd="0" destOrd="0" presId="urn:microsoft.com/office/officeart/2008/layout/HalfCircleOrganizationChart"/>
    <dgm:cxn modelId="{4BDF4A96-C8D2-4612-8C0E-586682D78682}" srcId="{DF343F44-6AA3-4740-BB3D-960D08D91E3E}" destId="{F58F7C32-CF56-45E6-BD67-19A2E52E21DE}" srcOrd="1" destOrd="0" parTransId="{22C944EB-3009-44A1-876D-2E149FF16D1D}" sibTransId="{40B311A7-E18C-498E-AFD4-ABB1A1844672}"/>
    <dgm:cxn modelId="{DC46C897-58C9-4484-A233-712D167B9A9D}" type="presOf" srcId="{DF343F44-6AA3-4740-BB3D-960D08D91E3E}" destId="{B9427A51-DEA5-4387-820C-2469D11ABB2E}" srcOrd="1" destOrd="0" presId="urn:microsoft.com/office/officeart/2008/layout/HalfCircleOrganizationChart"/>
    <dgm:cxn modelId="{E4B17C9B-6A8A-4C27-A5A0-2E800F1D01F7}" srcId="{B9CC8F9A-3DE3-45BB-A7CC-2DD90BF8E735}" destId="{AE342943-73D9-49AF-A4A0-65C78B6F8CEE}" srcOrd="0" destOrd="0" parTransId="{F49D001B-9754-4D9E-B3AF-272EF3BF55EA}" sibTransId="{FFBDCB2A-A6D0-469F-913A-E113DD5246B4}"/>
    <dgm:cxn modelId="{596CF2AC-AA1D-44D4-85D0-CACDC7D8287F}" srcId="{83A6B1C0-5958-41F4-B09A-3B84D328D0B0}" destId="{BE651CE5-B14C-4A6A-855F-810EA5A9DF16}" srcOrd="1" destOrd="0" parTransId="{36F14F59-1CC9-48A6-9F7C-510D97A6C791}" sibTransId="{7C07F7EB-3CDB-41C2-BF4C-EF578AA70CC7}"/>
    <dgm:cxn modelId="{339AD1B0-D242-4FC6-962C-2C19AF1B625E}" type="presOf" srcId="{C772536F-4384-47D5-865B-C5BF55D5F990}" destId="{233653FA-12B4-4FC8-A22D-02AC7BC810EB}" srcOrd="1" destOrd="0" presId="urn:microsoft.com/office/officeart/2008/layout/HalfCircleOrganizationChart"/>
    <dgm:cxn modelId="{F823ABB2-61B0-4796-BBEB-921A05463EC3}" srcId="{E7E366CB-B62E-4082-8659-3F3D01CE5727}" destId="{DF343F44-6AA3-4740-BB3D-960D08D91E3E}" srcOrd="0" destOrd="0" parTransId="{147CB9E3-5B93-4AAC-99E7-D012A5BDB944}" sibTransId="{40362DF8-87D9-4C1E-A15C-10613C91B8DB}"/>
    <dgm:cxn modelId="{273880BC-8E6D-416E-A9FB-AF5A4D8AC36F}" type="presOf" srcId="{C772536F-4384-47D5-865B-C5BF55D5F990}" destId="{4003C829-4F5C-4CB6-AF18-FD0FEB0A0AEF}" srcOrd="0" destOrd="0" presId="urn:microsoft.com/office/officeart/2008/layout/HalfCircleOrganizationChart"/>
    <dgm:cxn modelId="{48BF9CBD-14D5-4E91-833F-931E67420FF9}" type="presOf" srcId="{F58F7C32-CF56-45E6-BD67-19A2E52E21DE}" destId="{D0171E86-C315-4F77-A5D7-19C527E857D7}" srcOrd="1" destOrd="0" presId="urn:microsoft.com/office/officeart/2008/layout/HalfCircleOrganizationChart"/>
    <dgm:cxn modelId="{7B0ACACB-AB53-4F05-9B1C-78692ADA5614}" type="presOf" srcId="{147CB9E3-5B93-4AAC-99E7-D012A5BDB944}" destId="{922FB930-D88C-4A1B-8159-8B4296AC6066}" srcOrd="0" destOrd="0" presId="urn:microsoft.com/office/officeart/2008/layout/HalfCircleOrganizationChart"/>
    <dgm:cxn modelId="{903674CD-A176-49A7-9B8C-D60D071FFDF2}" srcId="{DF343F44-6AA3-4740-BB3D-960D08D91E3E}" destId="{83A6B1C0-5958-41F4-B09A-3B84D328D0B0}" srcOrd="2" destOrd="0" parTransId="{76E90E23-F99C-4C10-A360-FC329F908632}" sibTransId="{27D1C9AA-0525-42D2-859A-DDC995139D7B}"/>
    <dgm:cxn modelId="{6B6DD1CD-246E-4DE0-82BB-7741FE9B90DE}" type="presOf" srcId="{36F14F59-1CC9-48A6-9F7C-510D97A6C791}" destId="{B202A4B5-29DE-4AEF-A911-87C1700F2159}" srcOrd="0" destOrd="0" presId="urn:microsoft.com/office/officeart/2008/layout/HalfCircleOrganizationChart"/>
    <dgm:cxn modelId="{6A294AD1-9567-4789-9C01-E08D20D68388}" type="presOf" srcId="{E7E366CB-B62E-4082-8659-3F3D01CE5727}" destId="{5F0B260F-AD32-4A02-B47A-1319D82A7786}" srcOrd="0" destOrd="0" presId="urn:microsoft.com/office/officeart/2008/layout/HalfCircleOrganizationChart"/>
    <dgm:cxn modelId="{2F1353E3-BE42-47CD-8B11-225D8904702B}" type="presOf" srcId="{83A6B1C0-5958-41F4-B09A-3B84D328D0B0}" destId="{77FB5D8F-1DE2-40B6-9DAA-BB3FD665D2B1}" srcOrd="1" destOrd="0" presId="urn:microsoft.com/office/officeart/2008/layout/HalfCircleOrganizationChart"/>
    <dgm:cxn modelId="{00BCD6E4-9123-4032-9481-2CFD7B126329}" type="presOf" srcId="{B9CC8F9A-3DE3-45BB-A7CC-2DD90BF8E735}" destId="{5354A78E-A3FA-4BD5-8523-59996357AEDB}" srcOrd="0" destOrd="0" presId="urn:microsoft.com/office/officeart/2008/layout/HalfCircleOrganizationChart"/>
    <dgm:cxn modelId="{442AB9E5-6629-4D7C-827F-41A08D5D34D4}" type="presOf" srcId="{BE651CE5-B14C-4A6A-855F-810EA5A9DF16}" destId="{207FD9E9-0245-48CB-BDF4-5DC42937D251}" srcOrd="0" destOrd="0" presId="urn:microsoft.com/office/officeart/2008/layout/HalfCircleOrganizationChart"/>
    <dgm:cxn modelId="{45689FF7-984B-4D6E-906F-4DBA0E04B2B7}" type="presOf" srcId="{5851F8B3-25D3-450B-BD0B-384557C15F0C}" destId="{897957C3-CC3F-4E50-9EE6-2BBC2F24F47E}" srcOrd="0" destOrd="0" presId="urn:microsoft.com/office/officeart/2008/layout/HalfCircleOrganizationChart"/>
    <dgm:cxn modelId="{F9D7BD13-8C74-410C-BFF6-3164DD0DFBDA}" type="presParOf" srcId="{381C0EA6-A3F6-4B72-BD31-DC60364B2E97}" destId="{17A3817B-F75E-40E7-83ED-A13FC228148E}" srcOrd="0" destOrd="0" presId="urn:microsoft.com/office/officeart/2008/layout/HalfCircleOrganizationChart"/>
    <dgm:cxn modelId="{94DAF88F-EA77-4179-9248-EDEF3D734657}" type="presParOf" srcId="{17A3817B-F75E-40E7-83ED-A13FC228148E}" destId="{3048A7CE-3073-4760-9719-E8855A2A94DD}" srcOrd="0" destOrd="0" presId="urn:microsoft.com/office/officeart/2008/layout/HalfCircleOrganizationChart"/>
    <dgm:cxn modelId="{E62F1DF8-1659-41F4-ADBF-17C9DD092CCE}" type="presParOf" srcId="{3048A7CE-3073-4760-9719-E8855A2A94DD}" destId="{674B0E10-9F60-4028-90CA-195BE481F34A}" srcOrd="0" destOrd="0" presId="urn:microsoft.com/office/officeart/2008/layout/HalfCircleOrganizationChart"/>
    <dgm:cxn modelId="{650832E2-DE11-4E58-A504-9134164EEF3E}" type="presParOf" srcId="{3048A7CE-3073-4760-9719-E8855A2A94DD}" destId="{76250343-4617-4080-B2ED-3784433EFCE0}" srcOrd="1" destOrd="0" presId="urn:microsoft.com/office/officeart/2008/layout/HalfCircleOrganizationChart"/>
    <dgm:cxn modelId="{277C410D-BB7B-496A-A34C-27B52C4C3AB6}" type="presParOf" srcId="{3048A7CE-3073-4760-9719-E8855A2A94DD}" destId="{600E02E8-E245-4205-9BB9-E5BCFC82742A}" srcOrd="2" destOrd="0" presId="urn:microsoft.com/office/officeart/2008/layout/HalfCircleOrganizationChart"/>
    <dgm:cxn modelId="{F5EA11D4-2FF1-45B2-8B50-09DB1F0A93C4}" type="presParOf" srcId="{3048A7CE-3073-4760-9719-E8855A2A94DD}" destId="{3E04537E-7260-4BCF-B97A-3D1372EC199E}" srcOrd="3" destOrd="0" presId="urn:microsoft.com/office/officeart/2008/layout/HalfCircleOrganizationChart"/>
    <dgm:cxn modelId="{6DAA2380-CDFC-448C-BCD7-7F3496CAC982}" type="presParOf" srcId="{17A3817B-F75E-40E7-83ED-A13FC228148E}" destId="{6A765D32-F1D3-4C9C-A4B1-8F3621603F9A}" srcOrd="1" destOrd="0" presId="urn:microsoft.com/office/officeart/2008/layout/HalfCircleOrganizationChart"/>
    <dgm:cxn modelId="{EC3F2988-DF62-42AE-B636-9736C94CA656}" type="presParOf" srcId="{6A765D32-F1D3-4C9C-A4B1-8F3621603F9A}" destId="{5345AA19-30EA-4108-AE42-EB20AF675135}" srcOrd="0" destOrd="0" presId="urn:microsoft.com/office/officeart/2008/layout/HalfCircleOrganizationChart"/>
    <dgm:cxn modelId="{6373AB62-080D-4285-9839-5C63F9B179EC}" type="presParOf" srcId="{6A765D32-F1D3-4C9C-A4B1-8F3621603F9A}" destId="{5CB95802-3EA5-46C6-904B-B81BCE3BCA39}" srcOrd="1" destOrd="0" presId="urn:microsoft.com/office/officeart/2008/layout/HalfCircleOrganizationChart"/>
    <dgm:cxn modelId="{FE4C00C6-E79C-4B1B-AE75-C8D7325BF5D4}" type="presParOf" srcId="{5CB95802-3EA5-46C6-904B-B81BCE3BCA39}" destId="{6916F000-2712-40D9-9A97-990D3F8E1384}" srcOrd="0" destOrd="0" presId="urn:microsoft.com/office/officeart/2008/layout/HalfCircleOrganizationChart"/>
    <dgm:cxn modelId="{25988C9A-5AE5-4FD4-ABC5-872B5C0C3662}" type="presParOf" srcId="{6916F000-2712-40D9-9A97-990D3F8E1384}" destId="{5F0B260F-AD32-4A02-B47A-1319D82A7786}" srcOrd="0" destOrd="0" presId="urn:microsoft.com/office/officeart/2008/layout/HalfCircleOrganizationChart"/>
    <dgm:cxn modelId="{53B2875C-51B8-431C-8F20-B0DC67E1B3D0}" type="presParOf" srcId="{6916F000-2712-40D9-9A97-990D3F8E1384}" destId="{5EB141F5-187A-4698-B565-C038ADC54A6B}" srcOrd="1" destOrd="0" presId="urn:microsoft.com/office/officeart/2008/layout/HalfCircleOrganizationChart"/>
    <dgm:cxn modelId="{C3C07072-377D-4FA3-8B0A-CCF636A9D160}" type="presParOf" srcId="{6916F000-2712-40D9-9A97-990D3F8E1384}" destId="{E7F9F424-D269-4EFB-BE8B-E7489B8A4EC5}" srcOrd="2" destOrd="0" presId="urn:microsoft.com/office/officeart/2008/layout/HalfCircleOrganizationChart"/>
    <dgm:cxn modelId="{88B9B63F-A67A-41F9-94FC-3A1D90F18CDA}" type="presParOf" srcId="{6916F000-2712-40D9-9A97-990D3F8E1384}" destId="{2342FCC7-9E00-4653-962D-0519D563ED6C}" srcOrd="3" destOrd="0" presId="urn:microsoft.com/office/officeart/2008/layout/HalfCircleOrganizationChart"/>
    <dgm:cxn modelId="{3414C0C7-7C23-4051-A8B8-3332D8A2C50C}" type="presParOf" srcId="{5CB95802-3EA5-46C6-904B-B81BCE3BCA39}" destId="{F781C4CB-CA82-493D-9E21-58008AEEED10}" srcOrd="1" destOrd="0" presId="urn:microsoft.com/office/officeart/2008/layout/HalfCircleOrganizationChart"/>
    <dgm:cxn modelId="{9239F25F-749B-4344-A548-B79CD820D0AC}" type="presParOf" srcId="{F781C4CB-CA82-493D-9E21-58008AEEED10}" destId="{922FB930-D88C-4A1B-8159-8B4296AC6066}" srcOrd="0" destOrd="0" presId="urn:microsoft.com/office/officeart/2008/layout/HalfCircleOrganizationChart"/>
    <dgm:cxn modelId="{0268DEC3-EDD6-40A9-9179-5EC81850850C}" type="presParOf" srcId="{F781C4CB-CA82-493D-9E21-58008AEEED10}" destId="{1BEECCCA-50F3-453E-860E-687C5704AD57}" srcOrd="1" destOrd="0" presId="urn:microsoft.com/office/officeart/2008/layout/HalfCircleOrganizationChart"/>
    <dgm:cxn modelId="{04CB8042-061C-46D5-8407-80F4DBB77A83}" type="presParOf" srcId="{1BEECCCA-50F3-453E-860E-687C5704AD57}" destId="{DE77672D-38E0-4116-9CAE-E24E013A9473}" srcOrd="0" destOrd="0" presId="urn:microsoft.com/office/officeart/2008/layout/HalfCircleOrganizationChart"/>
    <dgm:cxn modelId="{6587709C-3754-4A39-AD61-01FAFDC168B9}" type="presParOf" srcId="{DE77672D-38E0-4116-9CAE-E24E013A9473}" destId="{5078D42A-D600-49A1-BF76-AE031A43F185}" srcOrd="0" destOrd="0" presId="urn:microsoft.com/office/officeart/2008/layout/HalfCircleOrganizationChart"/>
    <dgm:cxn modelId="{432E4758-FADF-48D4-AF94-9A5ABFA6C23C}" type="presParOf" srcId="{DE77672D-38E0-4116-9CAE-E24E013A9473}" destId="{181540FE-CB74-4014-91B6-FEAADE22E867}" srcOrd="1" destOrd="0" presId="urn:microsoft.com/office/officeart/2008/layout/HalfCircleOrganizationChart"/>
    <dgm:cxn modelId="{CF7F3911-0FAD-4FBF-8D70-0F1954B413B4}" type="presParOf" srcId="{DE77672D-38E0-4116-9CAE-E24E013A9473}" destId="{702B1BBE-3C4E-4083-8494-A906724718B1}" srcOrd="2" destOrd="0" presId="urn:microsoft.com/office/officeart/2008/layout/HalfCircleOrganizationChart"/>
    <dgm:cxn modelId="{10B902F0-8543-46CC-A57B-91FC4C909985}" type="presParOf" srcId="{DE77672D-38E0-4116-9CAE-E24E013A9473}" destId="{B9427A51-DEA5-4387-820C-2469D11ABB2E}" srcOrd="3" destOrd="0" presId="urn:microsoft.com/office/officeart/2008/layout/HalfCircleOrganizationChart"/>
    <dgm:cxn modelId="{205DB626-916A-4055-8626-8A046F4D2DB6}" type="presParOf" srcId="{1BEECCCA-50F3-453E-860E-687C5704AD57}" destId="{D63B6071-0A9B-40DD-9AF3-AB035109FAD1}" srcOrd="1" destOrd="0" presId="urn:microsoft.com/office/officeart/2008/layout/HalfCircleOrganizationChart"/>
    <dgm:cxn modelId="{FE5316FA-D294-4798-AF3F-0C3697F8F5E5}" type="presParOf" srcId="{D63B6071-0A9B-40DD-9AF3-AB035109FAD1}" destId="{202D71F9-100A-4962-857E-DF9D00FAF822}" srcOrd="0" destOrd="0" presId="urn:microsoft.com/office/officeart/2008/layout/HalfCircleOrganizationChart"/>
    <dgm:cxn modelId="{81DE4408-8063-4EB6-9D52-F912E3BCDB47}" type="presParOf" srcId="{D63B6071-0A9B-40DD-9AF3-AB035109FAD1}" destId="{63D7B0A5-6897-4EED-A598-460789831150}" srcOrd="1" destOrd="0" presId="urn:microsoft.com/office/officeart/2008/layout/HalfCircleOrganizationChart"/>
    <dgm:cxn modelId="{FE4C0E9D-FEE2-4B6A-8C9D-683F878B0153}" type="presParOf" srcId="{63D7B0A5-6897-4EED-A598-460789831150}" destId="{FE76DDAC-0530-42AA-B487-C6B84DE3F2CF}" srcOrd="0" destOrd="0" presId="urn:microsoft.com/office/officeart/2008/layout/HalfCircleOrganizationChart"/>
    <dgm:cxn modelId="{15E2D606-DCD6-42A0-B5FD-2B4F579CBBB3}" type="presParOf" srcId="{FE76DDAC-0530-42AA-B487-C6B84DE3F2CF}" destId="{60F40A77-6C44-4BB7-945D-6353F73CFF05}" srcOrd="0" destOrd="0" presId="urn:microsoft.com/office/officeart/2008/layout/HalfCircleOrganizationChart"/>
    <dgm:cxn modelId="{5535DBF4-A297-404C-81FE-EF3A5B2F0D33}" type="presParOf" srcId="{FE76DDAC-0530-42AA-B487-C6B84DE3F2CF}" destId="{81768BE1-3026-45A0-8BE7-10E21627749A}" srcOrd="1" destOrd="0" presId="urn:microsoft.com/office/officeart/2008/layout/HalfCircleOrganizationChart"/>
    <dgm:cxn modelId="{F83BD349-369B-423C-BB77-79B0783423E4}" type="presParOf" srcId="{FE76DDAC-0530-42AA-B487-C6B84DE3F2CF}" destId="{64D8E6F7-085A-4F14-8875-7D40BCA224C6}" srcOrd="2" destOrd="0" presId="urn:microsoft.com/office/officeart/2008/layout/HalfCircleOrganizationChart"/>
    <dgm:cxn modelId="{F3D3413C-B47F-4BF8-9220-60D5C23576CE}" type="presParOf" srcId="{FE76DDAC-0530-42AA-B487-C6B84DE3F2CF}" destId="{BB3E63BE-8686-45BC-BF16-C7D8829959F3}" srcOrd="3" destOrd="0" presId="urn:microsoft.com/office/officeart/2008/layout/HalfCircleOrganizationChart"/>
    <dgm:cxn modelId="{070B6E41-A8B6-41CF-B5B5-6D5DD2D8122F}" type="presParOf" srcId="{63D7B0A5-6897-4EED-A598-460789831150}" destId="{4E660B43-F766-4FD6-A688-CC7979147FBB}" srcOrd="1" destOrd="0" presId="urn:microsoft.com/office/officeart/2008/layout/HalfCircleOrganizationChart"/>
    <dgm:cxn modelId="{CA3581A3-4E3C-412C-92C9-8B8BEB907674}" type="presParOf" srcId="{4E660B43-F766-4FD6-A688-CC7979147FBB}" destId="{E5A85BE0-82DF-47D1-A99C-BC59A46AD90F}" srcOrd="0" destOrd="0" presId="urn:microsoft.com/office/officeart/2008/layout/HalfCircleOrganizationChart"/>
    <dgm:cxn modelId="{92AF105D-FF90-4F13-9D6F-943FA690CFE0}" type="presParOf" srcId="{4E660B43-F766-4FD6-A688-CC7979147FBB}" destId="{D04FA7C7-2569-4C9B-9909-3A77E8669957}" srcOrd="1" destOrd="0" presId="urn:microsoft.com/office/officeart/2008/layout/HalfCircleOrganizationChart"/>
    <dgm:cxn modelId="{B0C11659-37B9-406B-A691-F5A62448A0F9}" type="presParOf" srcId="{D04FA7C7-2569-4C9B-9909-3A77E8669957}" destId="{A57B868B-81CD-42CA-93DB-CC3F3A63170F}" srcOrd="0" destOrd="0" presId="urn:microsoft.com/office/officeart/2008/layout/HalfCircleOrganizationChart"/>
    <dgm:cxn modelId="{C6574AD0-3084-4384-AC4D-ADC356160D43}" type="presParOf" srcId="{A57B868B-81CD-42CA-93DB-CC3F3A63170F}" destId="{4003C829-4F5C-4CB6-AF18-FD0FEB0A0AEF}" srcOrd="0" destOrd="0" presId="urn:microsoft.com/office/officeart/2008/layout/HalfCircleOrganizationChart"/>
    <dgm:cxn modelId="{BB6B991A-B7DA-4F54-B6E4-6F945E75A227}" type="presParOf" srcId="{A57B868B-81CD-42CA-93DB-CC3F3A63170F}" destId="{0010A64D-C6D8-48C0-8A0F-35B7DC96D2AB}" srcOrd="1" destOrd="0" presId="urn:microsoft.com/office/officeart/2008/layout/HalfCircleOrganizationChart"/>
    <dgm:cxn modelId="{92850A73-D62C-415D-A826-66EC27D1AEAE}" type="presParOf" srcId="{A57B868B-81CD-42CA-93DB-CC3F3A63170F}" destId="{39B170CF-731B-4201-A010-004AC0CDA09C}" srcOrd="2" destOrd="0" presId="urn:microsoft.com/office/officeart/2008/layout/HalfCircleOrganizationChart"/>
    <dgm:cxn modelId="{D5EBA790-CEC9-4E24-8C44-2FD36137E3FD}" type="presParOf" srcId="{A57B868B-81CD-42CA-93DB-CC3F3A63170F}" destId="{233653FA-12B4-4FC8-A22D-02AC7BC810EB}" srcOrd="3" destOrd="0" presId="urn:microsoft.com/office/officeart/2008/layout/HalfCircleOrganizationChart"/>
    <dgm:cxn modelId="{0E06FD98-AC8D-484C-A272-E7631F500840}" type="presParOf" srcId="{D04FA7C7-2569-4C9B-9909-3A77E8669957}" destId="{9BB1B705-86CE-4F38-9EDD-36A34EA3FEF3}" srcOrd="1" destOrd="0" presId="urn:microsoft.com/office/officeart/2008/layout/HalfCircleOrganizationChart"/>
    <dgm:cxn modelId="{4C3200EB-1CE5-426F-A1B1-5C991752E015}" type="presParOf" srcId="{D04FA7C7-2569-4C9B-9909-3A77E8669957}" destId="{AA78236D-D368-4E65-9D32-44FE4C898C5B}" srcOrd="2" destOrd="0" presId="urn:microsoft.com/office/officeart/2008/layout/HalfCircleOrganizationChart"/>
    <dgm:cxn modelId="{9EE92C0A-80D5-4F9D-B012-A2CFD8936B4D}" type="presParOf" srcId="{4E660B43-F766-4FD6-A688-CC7979147FBB}" destId="{DF53D877-B639-4490-958E-00D97C2ABE07}" srcOrd="2" destOrd="0" presId="urn:microsoft.com/office/officeart/2008/layout/HalfCircleOrganizationChart"/>
    <dgm:cxn modelId="{E0FBD90F-EA0B-490A-AE0B-0FC777ECAFE7}" type="presParOf" srcId="{4E660B43-F766-4FD6-A688-CC7979147FBB}" destId="{6BA9BF60-69CD-48B4-ABDD-B403CB58D714}" srcOrd="3" destOrd="0" presId="urn:microsoft.com/office/officeart/2008/layout/HalfCircleOrganizationChart"/>
    <dgm:cxn modelId="{28182B3A-D558-476F-A197-11FF885C82F1}" type="presParOf" srcId="{6BA9BF60-69CD-48B4-ABDD-B403CB58D714}" destId="{93C5B94A-BF26-4FF4-9F28-10FA181BC4F6}" srcOrd="0" destOrd="0" presId="urn:microsoft.com/office/officeart/2008/layout/HalfCircleOrganizationChart"/>
    <dgm:cxn modelId="{65B8A50D-FBA0-467E-A80B-5682D5091E3B}" type="presParOf" srcId="{93C5B94A-BF26-4FF4-9F28-10FA181BC4F6}" destId="{897957C3-CC3F-4E50-9EE6-2BBC2F24F47E}" srcOrd="0" destOrd="0" presId="urn:microsoft.com/office/officeart/2008/layout/HalfCircleOrganizationChart"/>
    <dgm:cxn modelId="{4CD55308-8E84-42B6-B837-288D56219AE7}" type="presParOf" srcId="{93C5B94A-BF26-4FF4-9F28-10FA181BC4F6}" destId="{F111F9EB-B190-4C94-89A5-FE2F387D93A1}" srcOrd="1" destOrd="0" presId="urn:microsoft.com/office/officeart/2008/layout/HalfCircleOrganizationChart"/>
    <dgm:cxn modelId="{02AC99EA-3A62-42CC-B5AA-C40139892001}" type="presParOf" srcId="{93C5B94A-BF26-4FF4-9F28-10FA181BC4F6}" destId="{6756779C-1FAD-47F5-B8F3-6BE04BA5C4FA}" srcOrd="2" destOrd="0" presId="urn:microsoft.com/office/officeart/2008/layout/HalfCircleOrganizationChart"/>
    <dgm:cxn modelId="{8072D3A1-BB31-4074-8458-A77E36BF3CD4}" type="presParOf" srcId="{93C5B94A-BF26-4FF4-9F28-10FA181BC4F6}" destId="{EAC1C83F-666A-4A0B-B7BC-72D78D0F95E1}" srcOrd="3" destOrd="0" presId="urn:microsoft.com/office/officeart/2008/layout/HalfCircleOrganizationChart"/>
    <dgm:cxn modelId="{09641818-A622-4953-A48B-F2F8F31C7775}" type="presParOf" srcId="{6BA9BF60-69CD-48B4-ABDD-B403CB58D714}" destId="{9F0A1AD9-C902-492D-836C-90411D07AB82}" srcOrd="1" destOrd="0" presId="urn:microsoft.com/office/officeart/2008/layout/HalfCircleOrganizationChart"/>
    <dgm:cxn modelId="{483BD2C5-A746-47E2-A1BE-E3E46375DBA1}" type="presParOf" srcId="{6BA9BF60-69CD-48B4-ABDD-B403CB58D714}" destId="{63B9AE9B-A3A5-4445-8249-798598F3F83F}" srcOrd="2" destOrd="0" presId="urn:microsoft.com/office/officeart/2008/layout/HalfCircleOrganizationChart"/>
    <dgm:cxn modelId="{845FEDD7-AA27-4491-B0E9-873F810B65A0}" type="presParOf" srcId="{63D7B0A5-6897-4EED-A598-460789831150}" destId="{EE5DBF30-9C2D-4ABE-8021-59BC6E4E4CC9}" srcOrd="2" destOrd="0" presId="urn:microsoft.com/office/officeart/2008/layout/HalfCircleOrganizationChart"/>
    <dgm:cxn modelId="{715A7EEC-E58E-4134-836A-F7F099C2C4C7}" type="presParOf" srcId="{D63B6071-0A9B-40DD-9AF3-AB035109FAD1}" destId="{AD161B69-9CF9-4148-820E-16901910F054}" srcOrd="2" destOrd="0" presId="urn:microsoft.com/office/officeart/2008/layout/HalfCircleOrganizationChart"/>
    <dgm:cxn modelId="{6D20944A-6061-476A-B146-480E60BC6840}" type="presParOf" srcId="{D63B6071-0A9B-40DD-9AF3-AB035109FAD1}" destId="{BBF88F9F-ACC0-4C51-A567-E8021D79704C}" srcOrd="3" destOrd="0" presId="urn:microsoft.com/office/officeart/2008/layout/HalfCircleOrganizationChart"/>
    <dgm:cxn modelId="{F569B7CB-DE8B-4DA2-BBFF-1C1F5AC7CDE1}" type="presParOf" srcId="{BBF88F9F-ACC0-4C51-A567-E8021D79704C}" destId="{C3A69845-32B0-41C7-9950-0BC389C35D10}" srcOrd="0" destOrd="0" presId="urn:microsoft.com/office/officeart/2008/layout/HalfCircleOrganizationChart"/>
    <dgm:cxn modelId="{33D99D76-5F62-42B1-AB40-CE78D2D98CCA}" type="presParOf" srcId="{C3A69845-32B0-41C7-9950-0BC389C35D10}" destId="{7D896287-C1AA-438F-85C6-F8D9DA373E1B}" srcOrd="0" destOrd="0" presId="urn:microsoft.com/office/officeart/2008/layout/HalfCircleOrganizationChart"/>
    <dgm:cxn modelId="{9DE2D336-904F-42CC-B786-59E7BA6DF2DE}" type="presParOf" srcId="{C3A69845-32B0-41C7-9950-0BC389C35D10}" destId="{0A931A31-BCE2-47FD-933B-5062B03638F0}" srcOrd="1" destOrd="0" presId="urn:microsoft.com/office/officeart/2008/layout/HalfCircleOrganizationChart"/>
    <dgm:cxn modelId="{ACF032BB-88AA-47DA-B9F1-CD21BC34F5FF}" type="presParOf" srcId="{C3A69845-32B0-41C7-9950-0BC389C35D10}" destId="{C464E2F8-933B-4DB7-9664-C2A62874A780}" srcOrd="2" destOrd="0" presId="urn:microsoft.com/office/officeart/2008/layout/HalfCircleOrganizationChart"/>
    <dgm:cxn modelId="{615FF976-CDCC-4B28-A459-B86236D6A8C8}" type="presParOf" srcId="{C3A69845-32B0-41C7-9950-0BC389C35D10}" destId="{D0171E86-C315-4F77-A5D7-19C527E857D7}" srcOrd="3" destOrd="0" presId="urn:microsoft.com/office/officeart/2008/layout/HalfCircleOrganizationChart"/>
    <dgm:cxn modelId="{C9CB193E-14A4-4C47-8B88-AAE41178416D}" type="presParOf" srcId="{BBF88F9F-ACC0-4C51-A567-E8021D79704C}" destId="{FB9C70F6-679E-44A9-915E-619275938795}" srcOrd="1" destOrd="0" presId="urn:microsoft.com/office/officeart/2008/layout/HalfCircleOrganizationChart"/>
    <dgm:cxn modelId="{A1DE2F4F-D0AB-4770-9F5A-86C33A9F76F2}" type="presParOf" srcId="{BBF88F9F-ACC0-4C51-A567-E8021D79704C}" destId="{57085CE4-3E34-4729-86FD-22BBF6A1BEE6}" srcOrd="2" destOrd="0" presId="urn:microsoft.com/office/officeart/2008/layout/HalfCircleOrganizationChart"/>
    <dgm:cxn modelId="{6DFC1D83-2444-44E6-BE8F-6328E57BB7B3}" type="presParOf" srcId="{D63B6071-0A9B-40DD-9AF3-AB035109FAD1}" destId="{45C60B1F-72E0-4CF5-BAC1-8F487214CF08}" srcOrd="4" destOrd="0" presId="urn:microsoft.com/office/officeart/2008/layout/HalfCircleOrganizationChart"/>
    <dgm:cxn modelId="{8F2C1A60-6697-4A06-B85E-4CF7FD0D351B}" type="presParOf" srcId="{D63B6071-0A9B-40DD-9AF3-AB035109FAD1}" destId="{5B0F748D-7B65-44A0-A378-C9FDAA711292}" srcOrd="5" destOrd="0" presId="urn:microsoft.com/office/officeart/2008/layout/HalfCircleOrganizationChart"/>
    <dgm:cxn modelId="{7D1A588D-DC57-458F-9726-0470DB7C7201}" type="presParOf" srcId="{5B0F748D-7B65-44A0-A378-C9FDAA711292}" destId="{6E0870BD-33EC-49F8-8989-788403DDFE19}" srcOrd="0" destOrd="0" presId="urn:microsoft.com/office/officeart/2008/layout/HalfCircleOrganizationChart"/>
    <dgm:cxn modelId="{FD97D9B1-4A7D-4657-A7AD-0DB29B1D566B}" type="presParOf" srcId="{6E0870BD-33EC-49F8-8989-788403DDFE19}" destId="{29A61C69-AEED-4219-9342-97E6925ABA6E}" srcOrd="0" destOrd="0" presId="urn:microsoft.com/office/officeart/2008/layout/HalfCircleOrganizationChart"/>
    <dgm:cxn modelId="{F9BA1A3C-8C3F-409C-8A99-8781CE326062}" type="presParOf" srcId="{6E0870BD-33EC-49F8-8989-788403DDFE19}" destId="{CC9E8DD8-B217-47E0-85E9-311B15AE5448}" srcOrd="1" destOrd="0" presId="urn:microsoft.com/office/officeart/2008/layout/HalfCircleOrganizationChart"/>
    <dgm:cxn modelId="{9DB7E774-61DF-46C7-BF32-709E9AE13DE0}" type="presParOf" srcId="{6E0870BD-33EC-49F8-8989-788403DDFE19}" destId="{1933DC89-C7A1-4FB1-9987-FF73531875F6}" srcOrd="2" destOrd="0" presId="urn:microsoft.com/office/officeart/2008/layout/HalfCircleOrganizationChart"/>
    <dgm:cxn modelId="{E276BDE9-CA24-42EC-B87D-C5533CAFD686}" type="presParOf" srcId="{6E0870BD-33EC-49F8-8989-788403DDFE19}" destId="{77FB5D8F-1DE2-40B6-9DAA-BB3FD665D2B1}" srcOrd="3" destOrd="0" presId="urn:microsoft.com/office/officeart/2008/layout/HalfCircleOrganizationChart"/>
    <dgm:cxn modelId="{8D8E00FF-02F7-407D-BEC6-358982CD04C9}" type="presParOf" srcId="{5B0F748D-7B65-44A0-A378-C9FDAA711292}" destId="{09D23BB3-AA5A-48E4-B927-8983742A43BD}" srcOrd="1" destOrd="0" presId="urn:microsoft.com/office/officeart/2008/layout/HalfCircleOrganizationChart"/>
    <dgm:cxn modelId="{14523863-CBC7-402C-88EE-2805B8FE7E5B}" type="presParOf" srcId="{09D23BB3-AA5A-48E4-B927-8983742A43BD}" destId="{4ECF37D2-AC5D-4379-AAD0-51FA355E438F}" srcOrd="0" destOrd="0" presId="urn:microsoft.com/office/officeart/2008/layout/HalfCircleOrganizationChart"/>
    <dgm:cxn modelId="{B511AFE7-3754-4105-85B1-8BA74E79E93D}" type="presParOf" srcId="{09D23BB3-AA5A-48E4-B927-8983742A43BD}" destId="{A9A09159-456E-4F7F-AC9B-A9B46EE7A9B8}" srcOrd="1" destOrd="0" presId="urn:microsoft.com/office/officeart/2008/layout/HalfCircleOrganizationChart"/>
    <dgm:cxn modelId="{082B8AA7-2380-4354-A6B3-2F588EEA7AA3}" type="presParOf" srcId="{A9A09159-456E-4F7F-AC9B-A9B46EE7A9B8}" destId="{802616E8-8963-4961-960A-B80A3A9134F4}" srcOrd="0" destOrd="0" presId="urn:microsoft.com/office/officeart/2008/layout/HalfCircleOrganizationChart"/>
    <dgm:cxn modelId="{83F44CA7-1CD7-49F6-BD93-BA9578F4DED7}" type="presParOf" srcId="{802616E8-8963-4961-960A-B80A3A9134F4}" destId="{5354A78E-A3FA-4BD5-8523-59996357AEDB}" srcOrd="0" destOrd="0" presId="urn:microsoft.com/office/officeart/2008/layout/HalfCircleOrganizationChart"/>
    <dgm:cxn modelId="{1C7C96F0-DBB1-419E-8F86-DC4F4E6A7EEF}" type="presParOf" srcId="{802616E8-8963-4961-960A-B80A3A9134F4}" destId="{770511C7-2A60-4A75-A9DA-A07296C9030A}" srcOrd="1" destOrd="0" presId="urn:microsoft.com/office/officeart/2008/layout/HalfCircleOrganizationChart"/>
    <dgm:cxn modelId="{C2437C73-A1B8-4470-B224-F970D710980A}" type="presParOf" srcId="{802616E8-8963-4961-960A-B80A3A9134F4}" destId="{82C39EA6-37E0-4DB4-8EEA-2122F67A0F82}" srcOrd="2" destOrd="0" presId="urn:microsoft.com/office/officeart/2008/layout/HalfCircleOrganizationChart"/>
    <dgm:cxn modelId="{0F55D54A-C12F-4E8B-AF75-AB68A4C251A8}" type="presParOf" srcId="{802616E8-8963-4961-960A-B80A3A9134F4}" destId="{A9D5F1AD-80F0-49E2-85AF-BFB9E588B4FD}" srcOrd="3" destOrd="0" presId="urn:microsoft.com/office/officeart/2008/layout/HalfCircleOrganizationChart"/>
    <dgm:cxn modelId="{2C73F235-BBA3-4A8C-8FA6-A1DCD26DDCC0}" type="presParOf" srcId="{A9A09159-456E-4F7F-AC9B-A9B46EE7A9B8}" destId="{B4C2AA9A-B610-4124-A963-2C2F8998F86C}" srcOrd="1" destOrd="0" presId="urn:microsoft.com/office/officeart/2008/layout/HalfCircleOrganizationChart"/>
    <dgm:cxn modelId="{55FBC344-306D-4932-B613-FB936F57A732}" type="presParOf" srcId="{B4C2AA9A-B610-4124-A963-2C2F8998F86C}" destId="{AF0C3B76-08BE-44CB-9BC6-CEB27CDA8344}" srcOrd="0" destOrd="0" presId="urn:microsoft.com/office/officeart/2008/layout/HalfCircleOrganizationChart"/>
    <dgm:cxn modelId="{06200F03-FB28-4BD8-A10B-04791389318A}" type="presParOf" srcId="{B4C2AA9A-B610-4124-A963-2C2F8998F86C}" destId="{9BAC2728-54CE-4D22-B276-A8E7B3396BF4}" srcOrd="1" destOrd="0" presId="urn:microsoft.com/office/officeart/2008/layout/HalfCircleOrganizationChart"/>
    <dgm:cxn modelId="{E2B2EC6E-863B-46E8-8B2E-DD6A5D1B8C19}" type="presParOf" srcId="{9BAC2728-54CE-4D22-B276-A8E7B3396BF4}" destId="{CCE91717-1672-4634-A2A2-DCA8959F9332}" srcOrd="0" destOrd="0" presId="urn:microsoft.com/office/officeart/2008/layout/HalfCircleOrganizationChart"/>
    <dgm:cxn modelId="{789E7D2C-653D-48C9-B977-11544782F68B}" type="presParOf" srcId="{CCE91717-1672-4634-A2A2-DCA8959F9332}" destId="{31AE1738-5123-45CA-8E6A-155DE7D2256F}" srcOrd="0" destOrd="0" presId="urn:microsoft.com/office/officeart/2008/layout/HalfCircleOrganizationChart"/>
    <dgm:cxn modelId="{94E50076-AB81-4804-83C8-6E9EC6A4FE0B}" type="presParOf" srcId="{CCE91717-1672-4634-A2A2-DCA8959F9332}" destId="{59CD716A-DD22-4519-AE81-39698E37DDA6}" srcOrd="1" destOrd="0" presId="urn:microsoft.com/office/officeart/2008/layout/HalfCircleOrganizationChart"/>
    <dgm:cxn modelId="{CD0E96EC-F9D6-491E-9537-5EE6A293C336}" type="presParOf" srcId="{CCE91717-1672-4634-A2A2-DCA8959F9332}" destId="{3BBC0CC6-BEF5-4B15-8F8C-4EF5EC8C48D5}" srcOrd="2" destOrd="0" presId="urn:microsoft.com/office/officeart/2008/layout/HalfCircleOrganizationChart"/>
    <dgm:cxn modelId="{8AC89342-C86C-46F4-B221-A4A9833DE2E0}" type="presParOf" srcId="{CCE91717-1672-4634-A2A2-DCA8959F9332}" destId="{2C5752FB-509F-4CFF-82DB-BAD9E73E55BB}" srcOrd="3" destOrd="0" presId="urn:microsoft.com/office/officeart/2008/layout/HalfCircleOrganizationChart"/>
    <dgm:cxn modelId="{5D8D6445-36B4-45F8-AD94-AE358AB56164}" type="presParOf" srcId="{9BAC2728-54CE-4D22-B276-A8E7B3396BF4}" destId="{85B00380-6A8E-4178-8C50-5A398FFD85E7}" srcOrd="1" destOrd="0" presId="urn:microsoft.com/office/officeart/2008/layout/HalfCircleOrganizationChart"/>
    <dgm:cxn modelId="{DBC700F8-8A9A-4CA1-BF88-21843D692DD5}" type="presParOf" srcId="{9BAC2728-54CE-4D22-B276-A8E7B3396BF4}" destId="{4C89ADB1-50EB-4654-94AF-CDC1B681674A}" srcOrd="2" destOrd="0" presId="urn:microsoft.com/office/officeart/2008/layout/HalfCircleOrganizationChart"/>
    <dgm:cxn modelId="{29870BC1-D707-4415-B533-C79AE839F229}" type="presParOf" srcId="{A9A09159-456E-4F7F-AC9B-A9B46EE7A9B8}" destId="{80CCAA08-18C6-4330-B362-C6E3952F7093}" srcOrd="2" destOrd="0" presId="urn:microsoft.com/office/officeart/2008/layout/HalfCircleOrganizationChart"/>
    <dgm:cxn modelId="{FFD2CED1-8B25-4681-8E1E-C0B0883C252A}" type="presParOf" srcId="{09D23BB3-AA5A-48E4-B927-8983742A43BD}" destId="{B202A4B5-29DE-4AEF-A911-87C1700F2159}" srcOrd="2" destOrd="0" presId="urn:microsoft.com/office/officeart/2008/layout/HalfCircleOrganizationChart"/>
    <dgm:cxn modelId="{1F52ABA6-1009-494B-A96B-CA4BCC8C96A2}" type="presParOf" srcId="{09D23BB3-AA5A-48E4-B927-8983742A43BD}" destId="{90494C8A-C71C-44AC-B6E7-AA725C41EEF8}" srcOrd="3" destOrd="0" presId="urn:microsoft.com/office/officeart/2008/layout/HalfCircleOrganizationChart"/>
    <dgm:cxn modelId="{47BF39B7-07A3-42AD-8195-E2FD505BA255}" type="presParOf" srcId="{90494C8A-C71C-44AC-B6E7-AA725C41EEF8}" destId="{DA196875-6560-4708-AE8F-251600C9ABBB}" srcOrd="0" destOrd="0" presId="urn:microsoft.com/office/officeart/2008/layout/HalfCircleOrganizationChart"/>
    <dgm:cxn modelId="{566EFAA1-2462-4724-A11C-8BCC7316BDB6}" type="presParOf" srcId="{DA196875-6560-4708-AE8F-251600C9ABBB}" destId="{207FD9E9-0245-48CB-BDF4-5DC42937D251}" srcOrd="0" destOrd="0" presId="urn:microsoft.com/office/officeart/2008/layout/HalfCircleOrganizationChart"/>
    <dgm:cxn modelId="{A69B1936-4B6E-460E-B1AB-0EFABDA32D49}" type="presParOf" srcId="{DA196875-6560-4708-AE8F-251600C9ABBB}" destId="{BA528D9C-FD77-48A2-9030-D936F7B3143E}" srcOrd="1" destOrd="0" presId="urn:microsoft.com/office/officeart/2008/layout/HalfCircleOrganizationChart"/>
    <dgm:cxn modelId="{DD53BFBD-7975-4493-AC5C-E33E35492A27}" type="presParOf" srcId="{DA196875-6560-4708-AE8F-251600C9ABBB}" destId="{E2A12E7F-4878-4B34-825E-5CD76388A660}" srcOrd="2" destOrd="0" presId="urn:microsoft.com/office/officeart/2008/layout/HalfCircleOrganizationChart"/>
    <dgm:cxn modelId="{E9FCABBA-AB51-40E2-9D94-EA059CADD2DB}" type="presParOf" srcId="{DA196875-6560-4708-AE8F-251600C9ABBB}" destId="{9E32AD0B-8F3C-429B-AFEC-1A363F23F732}" srcOrd="3" destOrd="0" presId="urn:microsoft.com/office/officeart/2008/layout/HalfCircleOrganizationChart"/>
    <dgm:cxn modelId="{BC06815F-D1B8-45AD-8055-2EAD908348B8}" type="presParOf" srcId="{90494C8A-C71C-44AC-B6E7-AA725C41EEF8}" destId="{B23BB738-9F3B-4504-AB5E-6ED55398EF21}" srcOrd="1" destOrd="0" presId="urn:microsoft.com/office/officeart/2008/layout/HalfCircleOrganizationChart"/>
    <dgm:cxn modelId="{2681C1DA-E592-406D-AEFE-4BA3D4AF7981}" type="presParOf" srcId="{90494C8A-C71C-44AC-B6E7-AA725C41EEF8}" destId="{DA8A4023-FAE5-4547-B4FC-9F8CC58F76E5}" srcOrd="2" destOrd="0" presId="urn:microsoft.com/office/officeart/2008/layout/HalfCircleOrganizationChart"/>
    <dgm:cxn modelId="{6AFC63D8-5781-48CA-B139-038CB68FC854}" type="presParOf" srcId="{5B0F748D-7B65-44A0-A378-C9FDAA711292}" destId="{8F261A10-F11D-4AF6-8425-1044761F3ED9}" srcOrd="2" destOrd="0" presId="urn:microsoft.com/office/officeart/2008/layout/HalfCircleOrganizationChart"/>
    <dgm:cxn modelId="{D5252820-445F-46C2-B942-14B7420E3A11}" type="presParOf" srcId="{1BEECCCA-50F3-453E-860E-687C5704AD57}" destId="{A4C8E98C-66D5-4A1D-8408-2C27CBDBD424}" srcOrd="2" destOrd="0" presId="urn:microsoft.com/office/officeart/2008/layout/HalfCircleOrganizationChart"/>
    <dgm:cxn modelId="{CDEC1CD3-E174-4544-89EA-6DF591800909}" type="presParOf" srcId="{5CB95802-3EA5-46C6-904B-B81BCE3BCA39}" destId="{180739FE-8EA4-4978-9EBC-E96A1E40D2EC}" srcOrd="2" destOrd="0" presId="urn:microsoft.com/office/officeart/2008/layout/HalfCircleOrganizationChart"/>
    <dgm:cxn modelId="{3A8E98E1-81B1-486A-AFAE-C7D7931A0462}" type="presParOf" srcId="{17A3817B-F75E-40E7-83ED-A13FC228148E}" destId="{2EB1EB32-5700-4466-A926-D66B204AFEA3}" srcOrd="2" destOrd="0" presId="urn:microsoft.com/office/officeart/2008/layout/HalfCircleOrganizationChart"/>
  </dgm:cxnLst>
  <dgm:bg>
    <a:effectLst>
      <a:glow rad="139700">
        <a:schemeClr val="accent5">
          <a:satMod val="175000"/>
          <a:alpha val="40000"/>
        </a:schemeClr>
      </a:glow>
    </a:effectLst>
  </dgm:bg>
  <dgm:whole>
    <a:ln>
      <a:solidFill>
        <a:schemeClr val="accent1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CCD97-AAEA-4F0B-8E44-947B3649221D}">
      <dsp:nvSpPr>
        <dsp:cNvPr id="0" name=""/>
        <dsp:cNvSpPr/>
      </dsp:nvSpPr>
      <dsp:spPr>
        <a:xfrm>
          <a:off x="444140" y="722"/>
          <a:ext cx="1604553" cy="80227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1. lekt.</a:t>
          </a:r>
        </a:p>
      </dsp:txBody>
      <dsp:txXfrm>
        <a:off x="467638" y="24220"/>
        <a:ext cx="1557557" cy="755280"/>
      </dsp:txXfrm>
    </dsp:sp>
    <dsp:sp modelId="{4B9C441C-3877-4E09-BB91-4C3F8A9803FA}">
      <dsp:nvSpPr>
        <dsp:cNvPr id="0" name=""/>
        <dsp:cNvSpPr/>
      </dsp:nvSpPr>
      <dsp:spPr>
        <a:xfrm>
          <a:off x="604595" y="802998"/>
          <a:ext cx="160455" cy="413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746"/>
              </a:lnTo>
              <a:lnTo>
                <a:pt x="160455" y="41374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789AC-E7F1-40C0-9F0F-3D3EEA6F0D62}">
      <dsp:nvSpPr>
        <dsp:cNvPr id="0" name=""/>
        <dsp:cNvSpPr/>
      </dsp:nvSpPr>
      <dsp:spPr>
        <a:xfrm>
          <a:off x="765050" y="1003567"/>
          <a:ext cx="1283642" cy="426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Intro</a:t>
          </a:r>
        </a:p>
      </dsp:txBody>
      <dsp:txXfrm>
        <a:off x="777537" y="1016054"/>
        <a:ext cx="1258668" cy="401379"/>
      </dsp:txXfrm>
    </dsp:sp>
    <dsp:sp modelId="{7F94CAD9-E6B6-4118-8C75-8553DF70091B}">
      <dsp:nvSpPr>
        <dsp:cNvPr id="0" name=""/>
        <dsp:cNvSpPr/>
      </dsp:nvSpPr>
      <dsp:spPr>
        <a:xfrm>
          <a:off x="604595" y="802998"/>
          <a:ext cx="160455" cy="10203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0303"/>
              </a:lnTo>
              <a:lnTo>
                <a:pt x="160455" y="102030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28F00-011D-4D91-A7C6-D5CE71C32032}">
      <dsp:nvSpPr>
        <dsp:cNvPr id="0" name=""/>
        <dsp:cNvSpPr/>
      </dsp:nvSpPr>
      <dsp:spPr>
        <a:xfrm>
          <a:off x="765050" y="1630490"/>
          <a:ext cx="1283642" cy="385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Folkekirken</a:t>
          </a:r>
        </a:p>
      </dsp:txBody>
      <dsp:txXfrm>
        <a:off x="776344" y="1641784"/>
        <a:ext cx="1261054" cy="363034"/>
      </dsp:txXfrm>
    </dsp:sp>
    <dsp:sp modelId="{F6D702EF-761E-4DEB-8D3C-2C55C4A4AEA2}">
      <dsp:nvSpPr>
        <dsp:cNvPr id="0" name=""/>
        <dsp:cNvSpPr/>
      </dsp:nvSpPr>
      <dsp:spPr>
        <a:xfrm>
          <a:off x="604595" y="802998"/>
          <a:ext cx="160455" cy="1706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14"/>
              </a:lnTo>
              <a:lnTo>
                <a:pt x="160455" y="170661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B50C14-BF5C-4212-95A6-4D25019D3E59}">
      <dsp:nvSpPr>
        <dsp:cNvPr id="0" name=""/>
        <dsp:cNvSpPr/>
      </dsp:nvSpPr>
      <dsp:spPr>
        <a:xfrm>
          <a:off x="765050" y="2216682"/>
          <a:ext cx="1283642" cy="585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Valgmenigheder</a:t>
          </a:r>
        </a:p>
      </dsp:txBody>
      <dsp:txXfrm>
        <a:off x="782209" y="2233841"/>
        <a:ext cx="1249324" cy="551544"/>
      </dsp:txXfrm>
    </dsp:sp>
    <dsp:sp modelId="{E56EF5F2-3235-48DE-AA78-7BEB905763D7}">
      <dsp:nvSpPr>
        <dsp:cNvPr id="0" name=""/>
        <dsp:cNvSpPr/>
      </dsp:nvSpPr>
      <dsp:spPr>
        <a:xfrm>
          <a:off x="604595" y="802998"/>
          <a:ext cx="160455" cy="24260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6052"/>
              </a:lnTo>
              <a:lnTo>
                <a:pt x="160455" y="242605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BF7FC4-A03B-45BF-8175-EDCD4D056ADF}">
      <dsp:nvSpPr>
        <dsp:cNvPr id="0" name=""/>
        <dsp:cNvSpPr/>
      </dsp:nvSpPr>
      <dsp:spPr>
        <a:xfrm>
          <a:off x="765050" y="3003113"/>
          <a:ext cx="1283642" cy="451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Frikirker</a:t>
          </a:r>
        </a:p>
      </dsp:txBody>
      <dsp:txXfrm>
        <a:off x="778285" y="3016348"/>
        <a:ext cx="1257172" cy="425404"/>
      </dsp:txXfrm>
    </dsp:sp>
    <dsp:sp modelId="{CB16F0BE-62BB-4AB2-A506-94F8BBD295C9}">
      <dsp:nvSpPr>
        <dsp:cNvPr id="0" name=""/>
        <dsp:cNvSpPr/>
      </dsp:nvSpPr>
      <dsp:spPr>
        <a:xfrm>
          <a:off x="604595" y="802998"/>
          <a:ext cx="160455" cy="3043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3026"/>
              </a:lnTo>
              <a:lnTo>
                <a:pt x="160455" y="304302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1EB7B-D6A8-4A73-919B-A24F24020C1F}">
      <dsp:nvSpPr>
        <dsp:cNvPr id="0" name=""/>
        <dsp:cNvSpPr/>
      </dsp:nvSpPr>
      <dsp:spPr>
        <a:xfrm>
          <a:off x="765050" y="3655557"/>
          <a:ext cx="1283642" cy="380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Frimenigheder</a:t>
          </a:r>
        </a:p>
      </dsp:txBody>
      <dsp:txXfrm>
        <a:off x="776207" y="3666714"/>
        <a:ext cx="1261328" cy="358622"/>
      </dsp:txXfrm>
    </dsp:sp>
    <dsp:sp modelId="{DFA13D63-3C31-40C0-AB59-469FA3701A06}">
      <dsp:nvSpPr>
        <dsp:cNvPr id="0" name=""/>
        <dsp:cNvSpPr/>
      </dsp:nvSpPr>
      <dsp:spPr>
        <a:xfrm>
          <a:off x="604595" y="802998"/>
          <a:ext cx="160455" cy="38352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5202"/>
              </a:lnTo>
              <a:lnTo>
                <a:pt x="160455" y="383520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B3A1EE-7E8E-44B1-A464-A4706CBD8A95}">
      <dsp:nvSpPr>
        <dsp:cNvPr id="0" name=""/>
        <dsp:cNvSpPr/>
      </dsp:nvSpPr>
      <dsp:spPr>
        <a:xfrm>
          <a:off x="765050" y="4237063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Missions-bevægelser</a:t>
          </a:r>
        </a:p>
      </dsp:txBody>
      <dsp:txXfrm>
        <a:off x="788548" y="4260561"/>
        <a:ext cx="1236646" cy="755280"/>
      </dsp:txXfrm>
    </dsp:sp>
    <dsp:sp modelId="{A3A74587-9FE9-495D-B042-1C95E1D39E75}">
      <dsp:nvSpPr>
        <dsp:cNvPr id="0" name=""/>
        <dsp:cNvSpPr/>
      </dsp:nvSpPr>
      <dsp:spPr>
        <a:xfrm>
          <a:off x="2449831" y="722"/>
          <a:ext cx="1604553" cy="802276"/>
        </a:xfrm>
        <a:prstGeom prst="roundRect">
          <a:avLst>
            <a:gd name="adj" fmla="val 10000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2. lekt.</a:t>
          </a:r>
        </a:p>
      </dsp:txBody>
      <dsp:txXfrm>
        <a:off x="2473329" y="24220"/>
        <a:ext cx="1557557" cy="755280"/>
      </dsp:txXfrm>
    </dsp:sp>
    <dsp:sp modelId="{99066818-6BA8-4464-AAD5-C9934F90D4F8}">
      <dsp:nvSpPr>
        <dsp:cNvPr id="0" name=""/>
        <dsp:cNvSpPr/>
      </dsp:nvSpPr>
      <dsp:spPr>
        <a:xfrm>
          <a:off x="2610286" y="802998"/>
          <a:ext cx="160455" cy="60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707"/>
              </a:lnTo>
              <a:lnTo>
                <a:pt x="160455" y="6017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E6E074-98E2-4C43-8F64-1E7A960B922D}">
      <dsp:nvSpPr>
        <dsp:cNvPr id="0" name=""/>
        <dsp:cNvSpPr/>
      </dsp:nvSpPr>
      <dsp:spPr>
        <a:xfrm>
          <a:off x="2770742" y="1003567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Muligheder og lovgivning i DK</a:t>
          </a:r>
        </a:p>
      </dsp:txBody>
      <dsp:txXfrm>
        <a:off x="2794240" y="1027065"/>
        <a:ext cx="1236646" cy="755280"/>
      </dsp:txXfrm>
    </dsp:sp>
    <dsp:sp modelId="{33A7BCA7-C3F8-4976-A257-50EB373C0819}">
      <dsp:nvSpPr>
        <dsp:cNvPr id="0" name=""/>
        <dsp:cNvSpPr/>
      </dsp:nvSpPr>
      <dsp:spPr>
        <a:xfrm>
          <a:off x="2610286" y="802998"/>
          <a:ext cx="160455" cy="160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4553"/>
              </a:lnTo>
              <a:lnTo>
                <a:pt x="160455" y="160455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49C6A3-1E44-45EC-9AED-56EEB8920B5F}">
      <dsp:nvSpPr>
        <dsp:cNvPr id="0" name=""/>
        <dsp:cNvSpPr/>
      </dsp:nvSpPr>
      <dsp:spPr>
        <a:xfrm>
          <a:off x="2770742" y="2006413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Hvad er en frikirke</a:t>
          </a:r>
        </a:p>
      </dsp:txBody>
      <dsp:txXfrm>
        <a:off x="2794240" y="2029911"/>
        <a:ext cx="1236646" cy="755280"/>
      </dsp:txXfrm>
    </dsp:sp>
    <dsp:sp modelId="{13DD780A-0D28-4D1D-AC27-C3CFB52B6F4E}">
      <dsp:nvSpPr>
        <dsp:cNvPr id="0" name=""/>
        <dsp:cNvSpPr/>
      </dsp:nvSpPr>
      <dsp:spPr>
        <a:xfrm>
          <a:off x="2610286" y="802998"/>
          <a:ext cx="160455" cy="2755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5502"/>
              </a:lnTo>
              <a:lnTo>
                <a:pt x="160455" y="275550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DE8440-3FBD-41F4-809C-5FF72F7C19B2}">
      <dsp:nvSpPr>
        <dsp:cNvPr id="0" name=""/>
        <dsp:cNvSpPr/>
      </dsp:nvSpPr>
      <dsp:spPr>
        <a:xfrm>
          <a:off x="2770742" y="3009259"/>
          <a:ext cx="1283642" cy="1098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Historisk rids over fremkomsten af frikirker i DK</a:t>
          </a:r>
        </a:p>
      </dsp:txBody>
      <dsp:txXfrm>
        <a:off x="2802916" y="3041433"/>
        <a:ext cx="1219294" cy="1034137"/>
      </dsp:txXfrm>
    </dsp:sp>
    <dsp:sp modelId="{BA94211F-60D7-4607-9171-3FC73FF140F0}">
      <dsp:nvSpPr>
        <dsp:cNvPr id="0" name=""/>
        <dsp:cNvSpPr/>
      </dsp:nvSpPr>
      <dsp:spPr>
        <a:xfrm>
          <a:off x="4494224" y="722"/>
          <a:ext cx="1604553" cy="882504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3. lekt.</a:t>
          </a:r>
          <a:endParaRPr lang="da-DK" sz="1600" kern="1200" dirty="0"/>
        </a:p>
      </dsp:txBody>
      <dsp:txXfrm>
        <a:off x="4520072" y="26570"/>
        <a:ext cx="1552857" cy="830808"/>
      </dsp:txXfrm>
    </dsp:sp>
    <dsp:sp modelId="{6FDDE3A4-E3A3-4423-BD01-5E6F47E30947}">
      <dsp:nvSpPr>
        <dsp:cNvPr id="0" name=""/>
        <dsp:cNvSpPr/>
      </dsp:nvSpPr>
      <dsp:spPr>
        <a:xfrm>
          <a:off x="4654680" y="883226"/>
          <a:ext cx="121753" cy="60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707"/>
              </a:lnTo>
              <a:lnTo>
                <a:pt x="121753" y="6017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038A5-D664-457C-A63F-357D2C2F67FD}">
      <dsp:nvSpPr>
        <dsp:cNvPr id="0" name=""/>
        <dsp:cNvSpPr/>
      </dsp:nvSpPr>
      <dsp:spPr>
        <a:xfrm>
          <a:off x="4776433" y="1083795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Apostolsk Kirke</a:t>
          </a:r>
        </a:p>
      </dsp:txBody>
      <dsp:txXfrm>
        <a:off x="4799931" y="1107293"/>
        <a:ext cx="1236646" cy="755280"/>
      </dsp:txXfrm>
    </dsp:sp>
    <dsp:sp modelId="{35D57DF7-9505-4B52-8FED-27163833FD66}">
      <dsp:nvSpPr>
        <dsp:cNvPr id="0" name=""/>
        <dsp:cNvSpPr/>
      </dsp:nvSpPr>
      <dsp:spPr>
        <a:xfrm>
          <a:off x="4654680" y="883226"/>
          <a:ext cx="121753" cy="160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4553"/>
              </a:lnTo>
              <a:lnTo>
                <a:pt x="121753" y="160455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B5B4C-FC96-4300-8ACF-9CECA19A35CF}">
      <dsp:nvSpPr>
        <dsp:cNvPr id="0" name=""/>
        <dsp:cNvSpPr/>
      </dsp:nvSpPr>
      <dsp:spPr>
        <a:xfrm>
          <a:off x="4776433" y="2086641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Baptistkirken</a:t>
          </a:r>
        </a:p>
      </dsp:txBody>
      <dsp:txXfrm>
        <a:off x="4799931" y="2110139"/>
        <a:ext cx="1236646" cy="755280"/>
      </dsp:txXfrm>
    </dsp:sp>
    <dsp:sp modelId="{7DBA9930-50FE-4507-AEA0-0E89E688C28B}">
      <dsp:nvSpPr>
        <dsp:cNvPr id="0" name=""/>
        <dsp:cNvSpPr/>
      </dsp:nvSpPr>
      <dsp:spPr>
        <a:xfrm>
          <a:off x="6461214" y="722"/>
          <a:ext cx="1604553" cy="802276"/>
        </a:xfrm>
        <a:prstGeom prst="roundRect">
          <a:avLst>
            <a:gd name="adj" fmla="val 10000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4. lekt.</a:t>
          </a:r>
        </a:p>
      </dsp:txBody>
      <dsp:txXfrm>
        <a:off x="6484712" y="24220"/>
        <a:ext cx="1557557" cy="755280"/>
      </dsp:txXfrm>
    </dsp:sp>
    <dsp:sp modelId="{B6AA4364-0840-4394-85CC-A284AC179E6A}">
      <dsp:nvSpPr>
        <dsp:cNvPr id="0" name=""/>
        <dsp:cNvSpPr/>
      </dsp:nvSpPr>
      <dsp:spPr>
        <a:xfrm>
          <a:off x="6621669" y="802998"/>
          <a:ext cx="160455" cy="601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707"/>
              </a:lnTo>
              <a:lnTo>
                <a:pt x="160455" y="60170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C13282-BB68-459C-B560-7CDCB2CE8BEA}">
      <dsp:nvSpPr>
        <dsp:cNvPr id="0" name=""/>
        <dsp:cNvSpPr/>
      </dsp:nvSpPr>
      <dsp:spPr>
        <a:xfrm>
          <a:off x="6782124" y="1003567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Frelsens Hær</a:t>
          </a:r>
        </a:p>
      </dsp:txBody>
      <dsp:txXfrm>
        <a:off x="6805622" y="1027065"/>
        <a:ext cx="1236646" cy="755280"/>
      </dsp:txXfrm>
    </dsp:sp>
    <dsp:sp modelId="{3A80D101-BD85-4FE5-83E9-B2BBEA84571D}">
      <dsp:nvSpPr>
        <dsp:cNvPr id="0" name=""/>
        <dsp:cNvSpPr/>
      </dsp:nvSpPr>
      <dsp:spPr>
        <a:xfrm>
          <a:off x="6621669" y="802998"/>
          <a:ext cx="160455" cy="1604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4553"/>
              </a:lnTo>
              <a:lnTo>
                <a:pt x="160455" y="160455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A0AD72-BB78-4AE7-8E47-E6AB5CE836EB}">
      <dsp:nvSpPr>
        <dsp:cNvPr id="0" name=""/>
        <dsp:cNvSpPr/>
      </dsp:nvSpPr>
      <dsp:spPr>
        <a:xfrm>
          <a:off x="6782124" y="2006413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Mosaik (Pinse-bevægelsen)</a:t>
          </a:r>
        </a:p>
      </dsp:txBody>
      <dsp:txXfrm>
        <a:off x="6805622" y="2029911"/>
        <a:ext cx="1236646" cy="755280"/>
      </dsp:txXfrm>
    </dsp:sp>
    <dsp:sp modelId="{F256B5FE-B558-4F3D-B175-4423A915EB6E}">
      <dsp:nvSpPr>
        <dsp:cNvPr id="0" name=""/>
        <dsp:cNvSpPr/>
      </dsp:nvSpPr>
      <dsp:spPr>
        <a:xfrm>
          <a:off x="8466905" y="722"/>
          <a:ext cx="1604553" cy="802276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5. lekt.</a:t>
          </a:r>
          <a:endParaRPr lang="da-DK" sz="1600" kern="1200" dirty="0"/>
        </a:p>
      </dsp:txBody>
      <dsp:txXfrm>
        <a:off x="8490403" y="24220"/>
        <a:ext cx="1557557" cy="755280"/>
      </dsp:txXfrm>
    </dsp:sp>
    <dsp:sp modelId="{A687E9BA-B615-4712-8A0E-9BFA9102D694}">
      <dsp:nvSpPr>
        <dsp:cNvPr id="0" name=""/>
        <dsp:cNvSpPr/>
      </dsp:nvSpPr>
      <dsp:spPr>
        <a:xfrm>
          <a:off x="8627360" y="802998"/>
          <a:ext cx="160455" cy="745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5571"/>
              </a:lnTo>
              <a:lnTo>
                <a:pt x="160455" y="7455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F3F00-D298-4D95-9092-FCA14701FC58}">
      <dsp:nvSpPr>
        <dsp:cNvPr id="0" name=""/>
        <dsp:cNvSpPr/>
      </dsp:nvSpPr>
      <dsp:spPr>
        <a:xfrm>
          <a:off x="8787816" y="1003567"/>
          <a:ext cx="1283642" cy="10900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Evangelisk Frikirke i Danmark (Missions-forbundet)</a:t>
          </a:r>
        </a:p>
      </dsp:txBody>
      <dsp:txXfrm>
        <a:off x="8819741" y="1035492"/>
        <a:ext cx="1219792" cy="1026154"/>
      </dsp:txXfrm>
    </dsp:sp>
    <dsp:sp modelId="{E89D5F51-7449-4722-952B-AAA02E9EE147}">
      <dsp:nvSpPr>
        <dsp:cNvPr id="0" name=""/>
        <dsp:cNvSpPr/>
      </dsp:nvSpPr>
      <dsp:spPr>
        <a:xfrm>
          <a:off x="8627360" y="802998"/>
          <a:ext cx="160455" cy="1892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281"/>
              </a:lnTo>
              <a:lnTo>
                <a:pt x="160455" y="189228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CC0FC-76F2-41BD-9DFA-E243AE87B70B}">
      <dsp:nvSpPr>
        <dsp:cNvPr id="0" name=""/>
        <dsp:cNvSpPr/>
      </dsp:nvSpPr>
      <dsp:spPr>
        <a:xfrm>
          <a:off x="8787816" y="2294142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Metodistkirken</a:t>
          </a:r>
        </a:p>
      </dsp:txBody>
      <dsp:txXfrm>
        <a:off x="8811314" y="2317640"/>
        <a:ext cx="1236646" cy="755280"/>
      </dsp:txXfrm>
    </dsp:sp>
    <dsp:sp modelId="{31068619-B07B-4CA8-BF95-4BB45180AC4C}">
      <dsp:nvSpPr>
        <dsp:cNvPr id="0" name=""/>
        <dsp:cNvSpPr/>
      </dsp:nvSpPr>
      <dsp:spPr>
        <a:xfrm>
          <a:off x="8627360" y="802998"/>
          <a:ext cx="160455" cy="2895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5127"/>
              </a:lnTo>
              <a:lnTo>
                <a:pt x="160455" y="289512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A5885-9AFF-44C4-A4DE-EED5C634C5E6}">
      <dsp:nvSpPr>
        <dsp:cNvPr id="0" name=""/>
        <dsp:cNvSpPr/>
      </dsp:nvSpPr>
      <dsp:spPr>
        <a:xfrm>
          <a:off x="8787816" y="3296987"/>
          <a:ext cx="1283642" cy="8022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400" kern="1200" dirty="0"/>
            <a:t>Evangelisk- Luthersk Frikirke</a:t>
          </a:r>
        </a:p>
      </dsp:txBody>
      <dsp:txXfrm>
        <a:off x="8811314" y="3320485"/>
        <a:ext cx="1236646" cy="7552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CCD97-AAEA-4F0B-8E44-947B3649221D}">
      <dsp:nvSpPr>
        <dsp:cNvPr id="0" name=""/>
        <dsp:cNvSpPr/>
      </dsp:nvSpPr>
      <dsp:spPr>
        <a:xfrm>
          <a:off x="2763826" y="1008"/>
          <a:ext cx="1334604" cy="6673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1. lekt.</a:t>
          </a:r>
        </a:p>
      </dsp:txBody>
      <dsp:txXfrm>
        <a:off x="2783371" y="20553"/>
        <a:ext cx="1295514" cy="628212"/>
      </dsp:txXfrm>
    </dsp:sp>
    <dsp:sp modelId="{4B9C441C-3877-4E09-BB91-4C3F8A9803FA}">
      <dsp:nvSpPr>
        <dsp:cNvPr id="0" name=""/>
        <dsp:cNvSpPr/>
      </dsp:nvSpPr>
      <dsp:spPr>
        <a:xfrm>
          <a:off x="2897286" y="668310"/>
          <a:ext cx="133460" cy="258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472"/>
              </a:lnTo>
              <a:lnTo>
                <a:pt x="133460" y="2584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789AC-E7F1-40C0-9F0F-3D3EEA6F0D62}">
      <dsp:nvSpPr>
        <dsp:cNvPr id="0" name=""/>
        <dsp:cNvSpPr/>
      </dsp:nvSpPr>
      <dsp:spPr>
        <a:xfrm>
          <a:off x="3030747" y="835136"/>
          <a:ext cx="1067683" cy="1832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Intro</a:t>
          </a:r>
        </a:p>
      </dsp:txBody>
      <dsp:txXfrm>
        <a:off x="3036115" y="840504"/>
        <a:ext cx="1056947" cy="172558"/>
      </dsp:txXfrm>
    </dsp:sp>
    <dsp:sp modelId="{7F94CAD9-E6B6-4118-8C75-8553DF70091B}">
      <dsp:nvSpPr>
        <dsp:cNvPr id="0" name=""/>
        <dsp:cNvSpPr/>
      </dsp:nvSpPr>
      <dsp:spPr>
        <a:xfrm>
          <a:off x="2897286" y="668310"/>
          <a:ext cx="133460" cy="665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5080"/>
              </a:lnTo>
              <a:lnTo>
                <a:pt x="133460" y="66508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28F00-011D-4D91-A7C6-D5CE71C32032}">
      <dsp:nvSpPr>
        <dsp:cNvPr id="0" name=""/>
        <dsp:cNvSpPr/>
      </dsp:nvSpPr>
      <dsp:spPr>
        <a:xfrm>
          <a:off x="3030747" y="1185256"/>
          <a:ext cx="1067683" cy="2962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Folkekirken</a:t>
          </a:r>
        </a:p>
      </dsp:txBody>
      <dsp:txXfrm>
        <a:off x="3039424" y="1193933"/>
        <a:ext cx="1050329" cy="278914"/>
      </dsp:txXfrm>
    </dsp:sp>
    <dsp:sp modelId="{F6D702EF-761E-4DEB-8D3C-2C55C4A4AEA2}">
      <dsp:nvSpPr>
        <dsp:cNvPr id="0" name=""/>
        <dsp:cNvSpPr/>
      </dsp:nvSpPr>
      <dsp:spPr>
        <a:xfrm>
          <a:off x="2897286" y="668310"/>
          <a:ext cx="133460" cy="1138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631"/>
              </a:lnTo>
              <a:lnTo>
                <a:pt x="133460" y="113863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B50C14-BF5C-4212-95A6-4D25019D3E59}">
      <dsp:nvSpPr>
        <dsp:cNvPr id="0" name=""/>
        <dsp:cNvSpPr/>
      </dsp:nvSpPr>
      <dsp:spPr>
        <a:xfrm>
          <a:off x="3030747" y="1648350"/>
          <a:ext cx="1067683" cy="317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Valgmenigheder</a:t>
          </a:r>
        </a:p>
      </dsp:txBody>
      <dsp:txXfrm>
        <a:off x="3040037" y="1657640"/>
        <a:ext cx="1049103" cy="298602"/>
      </dsp:txXfrm>
    </dsp:sp>
    <dsp:sp modelId="{30E78F65-B5BD-4A17-81D7-AEF5C1166AD2}">
      <dsp:nvSpPr>
        <dsp:cNvPr id="0" name=""/>
        <dsp:cNvSpPr/>
      </dsp:nvSpPr>
      <dsp:spPr>
        <a:xfrm>
          <a:off x="2897286" y="668310"/>
          <a:ext cx="133460" cy="1641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1476"/>
              </a:lnTo>
              <a:lnTo>
                <a:pt x="133460" y="16414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D5268A-A0EE-46DC-B010-C4C5E7667B0D}">
      <dsp:nvSpPr>
        <dsp:cNvPr id="0" name=""/>
        <dsp:cNvSpPr/>
      </dsp:nvSpPr>
      <dsp:spPr>
        <a:xfrm>
          <a:off x="3030747" y="2132358"/>
          <a:ext cx="1067683" cy="3548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Frikirker</a:t>
          </a:r>
        </a:p>
      </dsp:txBody>
      <dsp:txXfrm>
        <a:off x="3041140" y="2142751"/>
        <a:ext cx="1046897" cy="334071"/>
      </dsp:txXfrm>
    </dsp:sp>
    <dsp:sp modelId="{CB16F0BE-62BB-4AB2-A506-94F8BBD295C9}">
      <dsp:nvSpPr>
        <dsp:cNvPr id="0" name=""/>
        <dsp:cNvSpPr/>
      </dsp:nvSpPr>
      <dsp:spPr>
        <a:xfrm>
          <a:off x="2897286" y="668310"/>
          <a:ext cx="133460" cy="2125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5357"/>
              </a:lnTo>
              <a:lnTo>
                <a:pt x="133460" y="212535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1EB7B-D6A8-4A73-919B-A24F24020C1F}">
      <dsp:nvSpPr>
        <dsp:cNvPr id="0" name=""/>
        <dsp:cNvSpPr/>
      </dsp:nvSpPr>
      <dsp:spPr>
        <a:xfrm>
          <a:off x="3030747" y="2654041"/>
          <a:ext cx="1067683" cy="279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Frimenigheder</a:t>
          </a:r>
        </a:p>
      </dsp:txBody>
      <dsp:txXfrm>
        <a:off x="3038926" y="2662220"/>
        <a:ext cx="1051325" cy="262894"/>
      </dsp:txXfrm>
    </dsp:sp>
    <dsp:sp modelId="{DFA13D63-3C31-40C0-AB59-469FA3701A06}">
      <dsp:nvSpPr>
        <dsp:cNvPr id="0" name=""/>
        <dsp:cNvSpPr/>
      </dsp:nvSpPr>
      <dsp:spPr>
        <a:xfrm>
          <a:off x="2897286" y="668310"/>
          <a:ext cx="133460" cy="2704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4272"/>
              </a:lnTo>
              <a:lnTo>
                <a:pt x="133460" y="270427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B3A1EE-7E8E-44B1-A464-A4706CBD8A95}">
      <dsp:nvSpPr>
        <dsp:cNvPr id="0" name=""/>
        <dsp:cNvSpPr/>
      </dsp:nvSpPr>
      <dsp:spPr>
        <a:xfrm>
          <a:off x="3030747" y="3100119"/>
          <a:ext cx="1067683" cy="544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Missions-bevægelser</a:t>
          </a:r>
        </a:p>
      </dsp:txBody>
      <dsp:txXfrm>
        <a:off x="3046707" y="3116079"/>
        <a:ext cx="1035763" cy="513005"/>
      </dsp:txXfrm>
    </dsp:sp>
    <dsp:sp modelId="{CF587FDD-7225-4C99-BBA1-B7E02DB5132D}">
      <dsp:nvSpPr>
        <dsp:cNvPr id="0" name=""/>
        <dsp:cNvSpPr/>
      </dsp:nvSpPr>
      <dsp:spPr>
        <a:xfrm>
          <a:off x="2897286" y="668310"/>
          <a:ext cx="133460" cy="3263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3484"/>
              </a:lnTo>
              <a:lnTo>
                <a:pt x="133460" y="326348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BB063-90FE-4544-AC6E-FFC747AB52E1}">
      <dsp:nvSpPr>
        <dsp:cNvPr id="0" name=""/>
        <dsp:cNvSpPr/>
      </dsp:nvSpPr>
      <dsp:spPr>
        <a:xfrm>
          <a:off x="3030747" y="3811871"/>
          <a:ext cx="1067683" cy="239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Lovgivning i DK</a:t>
          </a:r>
        </a:p>
      </dsp:txBody>
      <dsp:txXfrm>
        <a:off x="3037772" y="3818896"/>
        <a:ext cx="1053633" cy="225798"/>
      </dsp:txXfrm>
    </dsp:sp>
    <dsp:sp modelId="{BA94211F-60D7-4607-9171-3FC73FF140F0}">
      <dsp:nvSpPr>
        <dsp:cNvPr id="0" name=""/>
        <dsp:cNvSpPr/>
      </dsp:nvSpPr>
      <dsp:spPr>
        <a:xfrm>
          <a:off x="4464272" y="1008"/>
          <a:ext cx="1334604" cy="73403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2. lekt.</a:t>
          </a:r>
          <a:endParaRPr lang="da-DK" sz="1600" kern="1200" dirty="0"/>
        </a:p>
      </dsp:txBody>
      <dsp:txXfrm>
        <a:off x="4485771" y="22507"/>
        <a:ext cx="1291606" cy="691034"/>
      </dsp:txXfrm>
    </dsp:sp>
    <dsp:sp modelId="{6FDDE3A4-E3A3-4423-BD01-5E6F47E30947}">
      <dsp:nvSpPr>
        <dsp:cNvPr id="0" name=""/>
        <dsp:cNvSpPr/>
      </dsp:nvSpPr>
      <dsp:spPr>
        <a:xfrm>
          <a:off x="4597732" y="735040"/>
          <a:ext cx="101269" cy="500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476"/>
              </a:lnTo>
              <a:lnTo>
                <a:pt x="101269" y="5004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038A5-D664-457C-A63F-357D2C2F67FD}">
      <dsp:nvSpPr>
        <dsp:cNvPr id="0" name=""/>
        <dsp:cNvSpPr/>
      </dsp:nvSpPr>
      <dsp:spPr>
        <a:xfrm>
          <a:off x="4699002" y="901866"/>
          <a:ext cx="1067683" cy="66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Apostolsk Kirke</a:t>
          </a:r>
        </a:p>
      </dsp:txBody>
      <dsp:txXfrm>
        <a:off x="4718547" y="921411"/>
        <a:ext cx="1028593" cy="628212"/>
      </dsp:txXfrm>
    </dsp:sp>
    <dsp:sp modelId="{35D57DF7-9505-4B52-8FED-27163833FD66}">
      <dsp:nvSpPr>
        <dsp:cNvPr id="0" name=""/>
        <dsp:cNvSpPr/>
      </dsp:nvSpPr>
      <dsp:spPr>
        <a:xfrm>
          <a:off x="4597732" y="735040"/>
          <a:ext cx="101269" cy="13346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4604"/>
              </a:lnTo>
              <a:lnTo>
                <a:pt x="101269" y="133460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B5B4C-FC96-4300-8ACF-9CECA19A35CF}">
      <dsp:nvSpPr>
        <dsp:cNvPr id="0" name=""/>
        <dsp:cNvSpPr/>
      </dsp:nvSpPr>
      <dsp:spPr>
        <a:xfrm>
          <a:off x="4699002" y="1735994"/>
          <a:ext cx="1067683" cy="66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Baptistkirken</a:t>
          </a:r>
        </a:p>
      </dsp:txBody>
      <dsp:txXfrm>
        <a:off x="4718547" y="1755539"/>
        <a:ext cx="1028593" cy="628212"/>
      </dsp:txXfrm>
    </dsp:sp>
    <dsp:sp modelId="{59F803B0-3B38-4C21-BB06-8852C2FE73A1}">
      <dsp:nvSpPr>
        <dsp:cNvPr id="0" name=""/>
        <dsp:cNvSpPr/>
      </dsp:nvSpPr>
      <dsp:spPr>
        <a:xfrm>
          <a:off x="4597732" y="735040"/>
          <a:ext cx="101269" cy="21687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8732"/>
              </a:lnTo>
              <a:lnTo>
                <a:pt x="101269" y="216873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EEE980-A4FB-4E4C-9596-E3651955A03A}">
      <dsp:nvSpPr>
        <dsp:cNvPr id="0" name=""/>
        <dsp:cNvSpPr/>
      </dsp:nvSpPr>
      <dsp:spPr>
        <a:xfrm>
          <a:off x="4699002" y="2570121"/>
          <a:ext cx="1067683" cy="66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Frelsens Hær</a:t>
          </a:r>
        </a:p>
      </dsp:txBody>
      <dsp:txXfrm>
        <a:off x="4718547" y="2589666"/>
        <a:ext cx="1028593" cy="628212"/>
      </dsp:txXfrm>
    </dsp:sp>
    <dsp:sp modelId="{F256B5FE-B558-4F3D-B175-4423A915EB6E}">
      <dsp:nvSpPr>
        <dsp:cNvPr id="0" name=""/>
        <dsp:cNvSpPr/>
      </dsp:nvSpPr>
      <dsp:spPr>
        <a:xfrm>
          <a:off x="6100337" y="1008"/>
          <a:ext cx="1334604" cy="6673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100" kern="1200" dirty="0"/>
            <a:t>3. lekt.</a:t>
          </a:r>
          <a:endParaRPr lang="da-DK" sz="1600" kern="1200" dirty="0"/>
        </a:p>
      </dsp:txBody>
      <dsp:txXfrm>
        <a:off x="6119882" y="20553"/>
        <a:ext cx="1295514" cy="628212"/>
      </dsp:txXfrm>
    </dsp:sp>
    <dsp:sp modelId="{A687E9BA-B615-4712-8A0E-9BFA9102D694}">
      <dsp:nvSpPr>
        <dsp:cNvPr id="0" name=""/>
        <dsp:cNvSpPr/>
      </dsp:nvSpPr>
      <dsp:spPr>
        <a:xfrm>
          <a:off x="6233797" y="668310"/>
          <a:ext cx="133460" cy="500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0476"/>
              </a:lnTo>
              <a:lnTo>
                <a:pt x="133460" y="50047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F3F00-D298-4D95-9092-FCA14701FC58}">
      <dsp:nvSpPr>
        <dsp:cNvPr id="0" name=""/>
        <dsp:cNvSpPr/>
      </dsp:nvSpPr>
      <dsp:spPr>
        <a:xfrm>
          <a:off x="6367258" y="835136"/>
          <a:ext cx="1067683" cy="66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Mosaik (Pinse-bevægelsen)</a:t>
          </a:r>
        </a:p>
      </dsp:txBody>
      <dsp:txXfrm>
        <a:off x="6386803" y="854681"/>
        <a:ext cx="1028593" cy="628212"/>
      </dsp:txXfrm>
    </dsp:sp>
    <dsp:sp modelId="{F4B75C07-CA80-484A-913E-0AE4FD125FF0}">
      <dsp:nvSpPr>
        <dsp:cNvPr id="0" name=""/>
        <dsp:cNvSpPr/>
      </dsp:nvSpPr>
      <dsp:spPr>
        <a:xfrm>
          <a:off x="6233797" y="668310"/>
          <a:ext cx="133460" cy="1436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6317"/>
              </a:lnTo>
              <a:lnTo>
                <a:pt x="133460" y="143631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8D830-D0F3-44CB-B104-5167A6395227}">
      <dsp:nvSpPr>
        <dsp:cNvPr id="0" name=""/>
        <dsp:cNvSpPr/>
      </dsp:nvSpPr>
      <dsp:spPr>
        <a:xfrm>
          <a:off x="6367258" y="1669263"/>
          <a:ext cx="1067683" cy="8707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Evangelisk Frikirke i Danmark (Missions- forbundet)</a:t>
          </a:r>
        </a:p>
      </dsp:txBody>
      <dsp:txXfrm>
        <a:off x="6392761" y="1694766"/>
        <a:ext cx="1016677" cy="819723"/>
      </dsp:txXfrm>
    </dsp:sp>
    <dsp:sp modelId="{E89D5F51-7449-4722-952B-AAA02E9EE147}">
      <dsp:nvSpPr>
        <dsp:cNvPr id="0" name=""/>
        <dsp:cNvSpPr/>
      </dsp:nvSpPr>
      <dsp:spPr>
        <a:xfrm>
          <a:off x="6233797" y="668310"/>
          <a:ext cx="133460" cy="2252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2588"/>
              </a:lnTo>
              <a:lnTo>
                <a:pt x="133460" y="225258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BCC0FC-76F2-41BD-9DFA-E243AE87B70B}">
      <dsp:nvSpPr>
        <dsp:cNvPr id="0" name=""/>
        <dsp:cNvSpPr/>
      </dsp:nvSpPr>
      <dsp:spPr>
        <a:xfrm>
          <a:off x="6367258" y="2706818"/>
          <a:ext cx="1067683" cy="428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/>
            <a:t>Metodistkirken</a:t>
          </a:r>
        </a:p>
      </dsp:txBody>
      <dsp:txXfrm>
        <a:off x="6379798" y="2719358"/>
        <a:ext cx="1042603" cy="403081"/>
      </dsp:txXfrm>
    </dsp:sp>
    <dsp:sp modelId="{31068619-B07B-4CA8-BF95-4BB45180AC4C}">
      <dsp:nvSpPr>
        <dsp:cNvPr id="0" name=""/>
        <dsp:cNvSpPr/>
      </dsp:nvSpPr>
      <dsp:spPr>
        <a:xfrm>
          <a:off x="6233797" y="668310"/>
          <a:ext cx="133460" cy="2967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7145"/>
              </a:lnTo>
              <a:lnTo>
                <a:pt x="133460" y="296714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A5885-9AFF-44C4-A4DE-EED5C634C5E6}">
      <dsp:nvSpPr>
        <dsp:cNvPr id="0" name=""/>
        <dsp:cNvSpPr/>
      </dsp:nvSpPr>
      <dsp:spPr>
        <a:xfrm>
          <a:off x="6367258" y="3301805"/>
          <a:ext cx="1067683" cy="667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000" kern="1200" dirty="0" err="1"/>
            <a:t>Evangelisk-Luthersk</a:t>
          </a:r>
          <a:r>
            <a:rPr lang="da-DK" sz="1000" kern="1200" dirty="0"/>
            <a:t> Frikirke</a:t>
          </a:r>
        </a:p>
      </dsp:txBody>
      <dsp:txXfrm>
        <a:off x="6386803" y="3321350"/>
        <a:ext cx="1028593" cy="6282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E9B530-9679-4D05-8530-3B7329074A05}">
      <dsp:nvSpPr>
        <dsp:cNvPr id="0" name=""/>
        <dsp:cNvSpPr/>
      </dsp:nvSpPr>
      <dsp:spPr>
        <a:xfrm>
          <a:off x="-5697840" y="-872169"/>
          <a:ext cx="6783699" cy="6783699"/>
        </a:xfrm>
        <a:prstGeom prst="blockArc">
          <a:avLst>
            <a:gd name="adj1" fmla="val 18900000"/>
            <a:gd name="adj2" fmla="val 2700000"/>
            <a:gd name="adj3" fmla="val 318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08C35E-63AA-4823-964F-D42F84065117}">
      <dsp:nvSpPr>
        <dsp:cNvPr id="0" name=""/>
        <dsp:cNvSpPr/>
      </dsp:nvSpPr>
      <dsp:spPr>
        <a:xfrm>
          <a:off x="474667" y="314859"/>
          <a:ext cx="6294029" cy="6301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015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3300" kern="1200" dirty="0"/>
            <a:t>Folkekirken</a:t>
          </a:r>
        </a:p>
      </dsp:txBody>
      <dsp:txXfrm>
        <a:off x="474667" y="314859"/>
        <a:ext cx="6294029" cy="630121"/>
      </dsp:txXfrm>
    </dsp:sp>
    <dsp:sp modelId="{D7757686-30A0-4C41-88F1-467E911F2CD5}">
      <dsp:nvSpPr>
        <dsp:cNvPr id="0" name=""/>
        <dsp:cNvSpPr/>
      </dsp:nvSpPr>
      <dsp:spPr>
        <a:xfrm>
          <a:off x="80841" y="236094"/>
          <a:ext cx="787651" cy="7876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6A5E17-70F7-4331-975D-9DCEB0DCD5D4}">
      <dsp:nvSpPr>
        <dsp:cNvPr id="0" name=""/>
        <dsp:cNvSpPr/>
      </dsp:nvSpPr>
      <dsp:spPr>
        <a:xfrm>
          <a:off x="926194" y="1259739"/>
          <a:ext cx="5842502" cy="6301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015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3300" kern="1200" dirty="0"/>
            <a:t>Valgmenigheder</a:t>
          </a:r>
        </a:p>
      </dsp:txBody>
      <dsp:txXfrm>
        <a:off x="926194" y="1259739"/>
        <a:ext cx="5842502" cy="630121"/>
      </dsp:txXfrm>
    </dsp:sp>
    <dsp:sp modelId="{99170305-4CCA-4D85-BFA5-8108FCD63219}">
      <dsp:nvSpPr>
        <dsp:cNvPr id="0" name=""/>
        <dsp:cNvSpPr/>
      </dsp:nvSpPr>
      <dsp:spPr>
        <a:xfrm>
          <a:off x="532368" y="1180974"/>
          <a:ext cx="787651" cy="7876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D0B896-13FB-4994-9F6E-E5F56CDD6F6F}">
      <dsp:nvSpPr>
        <dsp:cNvPr id="0" name=""/>
        <dsp:cNvSpPr/>
      </dsp:nvSpPr>
      <dsp:spPr>
        <a:xfrm>
          <a:off x="1064776" y="2204619"/>
          <a:ext cx="5703920" cy="6301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015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3300" kern="1200" dirty="0"/>
            <a:t>Frikirker</a:t>
          </a:r>
        </a:p>
      </dsp:txBody>
      <dsp:txXfrm>
        <a:off x="1064776" y="2204619"/>
        <a:ext cx="5703920" cy="630121"/>
      </dsp:txXfrm>
    </dsp:sp>
    <dsp:sp modelId="{EF49331C-78E5-4BA0-AB1F-6E31EAB9448E}">
      <dsp:nvSpPr>
        <dsp:cNvPr id="0" name=""/>
        <dsp:cNvSpPr/>
      </dsp:nvSpPr>
      <dsp:spPr>
        <a:xfrm>
          <a:off x="670950" y="2125854"/>
          <a:ext cx="787651" cy="7876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0875CA-C26C-4FB6-BBD8-744256DF218D}">
      <dsp:nvSpPr>
        <dsp:cNvPr id="0" name=""/>
        <dsp:cNvSpPr/>
      </dsp:nvSpPr>
      <dsp:spPr>
        <a:xfrm>
          <a:off x="926194" y="3149499"/>
          <a:ext cx="5842502" cy="63012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015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3300" kern="1200" dirty="0"/>
            <a:t>Frimenigheder</a:t>
          </a:r>
        </a:p>
      </dsp:txBody>
      <dsp:txXfrm>
        <a:off x="926194" y="3149499"/>
        <a:ext cx="5842502" cy="630121"/>
      </dsp:txXfrm>
    </dsp:sp>
    <dsp:sp modelId="{169B1E25-5388-43FA-B37B-F4D1D38A0270}">
      <dsp:nvSpPr>
        <dsp:cNvPr id="0" name=""/>
        <dsp:cNvSpPr/>
      </dsp:nvSpPr>
      <dsp:spPr>
        <a:xfrm>
          <a:off x="532368" y="3070734"/>
          <a:ext cx="787651" cy="7876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1E91E7-669E-4084-97EE-A0D947C916E2}">
      <dsp:nvSpPr>
        <dsp:cNvPr id="0" name=""/>
        <dsp:cNvSpPr/>
      </dsp:nvSpPr>
      <dsp:spPr>
        <a:xfrm>
          <a:off x="474667" y="4094379"/>
          <a:ext cx="6294029" cy="63012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0159" tIns="83820" rIns="83820" bIns="8382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3300" kern="1200" dirty="0"/>
            <a:t>Missionsbevægelser</a:t>
          </a:r>
        </a:p>
      </dsp:txBody>
      <dsp:txXfrm>
        <a:off x="474667" y="4094379"/>
        <a:ext cx="6294029" cy="630121"/>
      </dsp:txXfrm>
    </dsp:sp>
    <dsp:sp modelId="{98296DA9-776E-4578-A36D-89F8F354E2C3}">
      <dsp:nvSpPr>
        <dsp:cNvPr id="0" name=""/>
        <dsp:cNvSpPr/>
      </dsp:nvSpPr>
      <dsp:spPr>
        <a:xfrm>
          <a:off x="80841" y="4015614"/>
          <a:ext cx="787651" cy="7876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2143672" y="2328514"/>
          <a:ext cx="437369" cy="151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07"/>
              </a:lnTo>
              <a:lnTo>
                <a:pt x="437369" y="75907"/>
              </a:lnTo>
              <a:lnTo>
                <a:pt x="437369" y="151814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706303" y="2841790"/>
          <a:ext cx="332545" cy="216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877"/>
              </a:lnTo>
              <a:lnTo>
                <a:pt x="332545" y="21687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706303" y="2328514"/>
          <a:ext cx="437369" cy="151814"/>
        </a:xfrm>
        <a:custGeom>
          <a:avLst/>
          <a:gdLst/>
          <a:ahLst/>
          <a:cxnLst/>
          <a:rect l="0" t="0" r="0" b="0"/>
          <a:pathLst>
            <a:path>
              <a:moveTo>
                <a:pt x="437369" y="0"/>
              </a:moveTo>
              <a:lnTo>
                <a:pt x="437369" y="75907"/>
              </a:lnTo>
              <a:lnTo>
                <a:pt x="0" y="75907"/>
              </a:lnTo>
              <a:lnTo>
                <a:pt x="0" y="151814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1252668" y="1815238"/>
          <a:ext cx="891004" cy="151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07"/>
              </a:lnTo>
              <a:lnTo>
                <a:pt x="891004" y="75907"/>
              </a:lnTo>
              <a:lnTo>
                <a:pt x="891004" y="151814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1190682" y="1815238"/>
          <a:ext cx="91440" cy="151814"/>
        </a:xfrm>
        <a:custGeom>
          <a:avLst/>
          <a:gdLst/>
          <a:ahLst/>
          <a:cxnLst/>
          <a:rect l="0" t="0" r="0" b="0"/>
          <a:pathLst>
            <a:path>
              <a:moveTo>
                <a:pt x="61985" y="0"/>
              </a:moveTo>
              <a:lnTo>
                <a:pt x="61985" y="75907"/>
              </a:lnTo>
              <a:lnTo>
                <a:pt x="45720" y="75907"/>
              </a:lnTo>
              <a:lnTo>
                <a:pt x="45720" y="151814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361664" y="2328514"/>
          <a:ext cx="332545" cy="730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0153"/>
              </a:lnTo>
              <a:lnTo>
                <a:pt x="332545" y="730153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361664" y="2328514"/>
          <a:ext cx="332545" cy="216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877"/>
              </a:lnTo>
              <a:lnTo>
                <a:pt x="332545" y="21687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361664" y="1815238"/>
          <a:ext cx="891004" cy="151814"/>
        </a:xfrm>
        <a:custGeom>
          <a:avLst/>
          <a:gdLst/>
          <a:ahLst/>
          <a:cxnLst/>
          <a:rect l="0" t="0" r="0" b="0"/>
          <a:pathLst>
            <a:path>
              <a:moveTo>
                <a:pt x="891004" y="0"/>
              </a:moveTo>
              <a:lnTo>
                <a:pt x="891004" y="75907"/>
              </a:lnTo>
              <a:lnTo>
                <a:pt x="0" y="75907"/>
              </a:lnTo>
              <a:lnTo>
                <a:pt x="0" y="151814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1206948" y="1301962"/>
          <a:ext cx="91440" cy="1518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1814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1206948" y="788685"/>
          <a:ext cx="91440" cy="1518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1814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1071937" y="427223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1071937" y="427223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891206" y="492286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De første kristne (33)</a:t>
          </a:r>
        </a:p>
      </dsp:txBody>
      <dsp:txXfrm>
        <a:off x="891206" y="492286"/>
        <a:ext cx="722924" cy="231335"/>
      </dsp:txXfrm>
    </dsp:sp>
    <dsp:sp modelId="{5EB141F5-187A-4698-B565-C038ADC54A6B}">
      <dsp:nvSpPr>
        <dsp:cNvPr id="0" name=""/>
        <dsp:cNvSpPr/>
      </dsp:nvSpPr>
      <dsp:spPr>
        <a:xfrm>
          <a:off x="1071937" y="940500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1071937" y="940500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891206" y="1005563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Den katolske kirke</a:t>
          </a:r>
        </a:p>
      </dsp:txBody>
      <dsp:txXfrm>
        <a:off x="891206" y="1005563"/>
        <a:ext cx="722924" cy="231335"/>
      </dsp:txXfrm>
    </dsp:sp>
    <dsp:sp modelId="{181540FE-CB74-4014-91B6-FEAADE22E867}">
      <dsp:nvSpPr>
        <dsp:cNvPr id="0" name=""/>
        <dsp:cNvSpPr/>
      </dsp:nvSpPr>
      <dsp:spPr>
        <a:xfrm>
          <a:off x="1071937" y="1453776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1071937" y="1453776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891206" y="1518839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Reformationen (1517)</a:t>
          </a:r>
        </a:p>
      </dsp:txBody>
      <dsp:txXfrm>
        <a:off x="891206" y="1518839"/>
        <a:ext cx="722924" cy="231335"/>
      </dsp:txXfrm>
    </dsp:sp>
    <dsp:sp modelId="{81768BE1-3026-45A0-8BE7-10E21627749A}">
      <dsp:nvSpPr>
        <dsp:cNvPr id="0" name=""/>
        <dsp:cNvSpPr/>
      </dsp:nvSpPr>
      <dsp:spPr>
        <a:xfrm>
          <a:off x="180933" y="1967052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80933" y="1967052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202" y="2032115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Folkekirken (1849)</a:t>
          </a:r>
        </a:p>
      </dsp:txBody>
      <dsp:txXfrm>
        <a:off x="202" y="2032115"/>
        <a:ext cx="722924" cy="231335"/>
      </dsp:txXfrm>
    </dsp:sp>
    <dsp:sp modelId="{0010A64D-C6D8-48C0-8A0F-35B7DC96D2AB}">
      <dsp:nvSpPr>
        <dsp:cNvPr id="0" name=""/>
        <dsp:cNvSpPr/>
      </dsp:nvSpPr>
      <dsp:spPr>
        <a:xfrm>
          <a:off x="650833" y="2480328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650833" y="2480328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470102" y="2545391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Evangelisk Frikirke i Danmark (1888)</a:t>
          </a:r>
        </a:p>
      </dsp:txBody>
      <dsp:txXfrm>
        <a:off x="470102" y="2545391"/>
        <a:ext cx="722924" cy="231335"/>
      </dsp:txXfrm>
    </dsp:sp>
    <dsp:sp modelId="{F111F9EB-B190-4C94-89A5-FE2F387D93A1}">
      <dsp:nvSpPr>
        <dsp:cNvPr id="0" name=""/>
        <dsp:cNvSpPr/>
      </dsp:nvSpPr>
      <dsp:spPr>
        <a:xfrm>
          <a:off x="650833" y="2993605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650833" y="2993605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470102" y="3058668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Evangelisk Luthersk Frikirke (1855)</a:t>
          </a:r>
        </a:p>
      </dsp:txBody>
      <dsp:txXfrm>
        <a:off x="470102" y="3058668"/>
        <a:ext cx="722924" cy="231335"/>
      </dsp:txXfrm>
    </dsp:sp>
    <dsp:sp modelId="{0A931A31-BCE2-47FD-933B-5062B03638F0}">
      <dsp:nvSpPr>
        <dsp:cNvPr id="0" name=""/>
        <dsp:cNvSpPr/>
      </dsp:nvSpPr>
      <dsp:spPr>
        <a:xfrm>
          <a:off x="1055671" y="1967052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1055671" y="1967052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874940" y="2032115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Baptistkirken (1839)</a:t>
          </a:r>
        </a:p>
      </dsp:txBody>
      <dsp:txXfrm>
        <a:off x="874940" y="2032115"/>
        <a:ext cx="722924" cy="231335"/>
      </dsp:txXfrm>
    </dsp:sp>
    <dsp:sp modelId="{CC9E8DD8-B217-47E0-85E9-311B15AE5448}">
      <dsp:nvSpPr>
        <dsp:cNvPr id="0" name=""/>
        <dsp:cNvSpPr/>
      </dsp:nvSpPr>
      <dsp:spPr>
        <a:xfrm>
          <a:off x="1962941" y="1967052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962941" y="1967052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782210" y="2032115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Metodist Kirken (1858)</a:t>
          </a:r>
        </a:p>
      </dsp:txBody>
      <dsp:txXfrm>
        <a:off x="1782210" y="2032115"/>
        <a:ext cx="722924" cy="231335"/>
      </dsp:txXfrm>
    </dsp:sp>
    <dsp:sp modelId="{770511C7-2A60-4A75-A9DA-A07296C9030A}">
      <dsp:nvSpPr>
        <dsp:cNvPr id="0" name=""/>
        <dsp:cNvSpPr/>
      </dsp:nvSpPr>
      <dsp:spPr>
        <a:xfrm>
          <a:off x="1525572" y="2480328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525572" y="2480328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1344841" y="2545391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Mosaik (1907/08)</a:t>
          </a:r>
        </a:p>
      </dsp:txBody>
      <dsp:txXfrm>
        <a:off x="1344841" y="2545391"/>
        <a:ext cx="722924" cy="231335"/>
      </dsp:txXfrm>
    </dsp:sp>
    <dsp:sp modelId="{59CD716A-DD22-4519-AE81-39698E37DDA6}">
      <dsp:nvSpPr>
        <dsp:cNvPr id="0" name=""/>
        <dsp:cNvSpPr/>
      </dsp:nvSpPr>
      <dsp:spPr>
        <a:xfrm>
          <a:off x="1995473" y="2993605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995473" y="2993605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814742" y="3058668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Apostolsk Kirke (1924)</a:t>
          </a:r>
        </a:p>
      </dsp:txBody>
      <dsp:txXfrm>
        <a:off x="1814742" y="3058668"/>
        <a:ext cx="722924" cy="231335"/>
      </dsp:txXfrm>
    </dsp:sp>
    <dsp:sp modelId="{BA528D9C-FD77-48A2-9030-D936F7B3143E}">
      <dsp:nvSpPr>
        <dsp:cNvPr id="0" name=""/>
        <dsp:cNvSpPr/>
      </dsp:nvSpPr>
      <dsp:spPr>
        <a:xfrm>
          <a:off x="2400310" y="2480328"/>
          <a:ext cx="361462" cy="361462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2400310" y="2480328"/>
          <a:ext cx="361462" cy="361462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2219579" y="2545391"/>
          <a:ext cx="722924" cy="23133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700" kern="1200" dirty="0"/>
            <a:t>Frelsen Hær (1887)</a:t>
          </a:r>
        </a:p>
      </dsp:txBody>
      <dsp:txXfrm>
        <a:off x="2219579" y="2545391"/>
        <a:ext cx="722924" cy="2313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A4B5-29DE-4AEF-A911-87C1700F2159}">
      <dsp:nvSpPr>
        <dsp:cNvPr id="0" name=""/>
        <dsp:cNvSpPr/>
      </dsp:nvSpPr>
      <dsp:spPr>
        <a:xfrm>
          <a:off x="1578486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322055" y="55893"/>
              </a:lnTo>
              <a:lnTo>
                <a:pt x="322055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C3B76-08BE-44CB-9BC6-CEB27CDA8344}">
      <dsp:nvSpPr>
        <dsp:cNvPr id="0" name=""/>
        <dsp:cNvSpPr/>
      </dsp:nvSpPr>
      <dsp:spPr>
        <a:xfrm>
          <a:off x="1256430" y="197988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CF37D2-AC5D-4379-AAD0-51FA355E438F}">
      <dsp:nvSpPr>
        <dsp:cNvPr id="0" name=""/>
        <dsp:cNvSpPr/>
      </dsp:nvSpPr>
      <dsp:spPr>
        <a:xfrm>
          <a:off x="1256430" y="1601932"/>
          <a:ext cx="322055" cy="111787"/>
        </a:xfrm>
        <a:custGeom>
          <a:avLst/>
          <a:gdLst/>
          <a:ahLst/>
          <a:cxnLst/>
          <a:rect l="0" t="0" r="0" b="0"/>
          <a:pathLst>
            <a:path>
              <a:moveTo>
                <a:pt x="322055" y="0"/>
              </a:moveTo>
              <a:lnTo>
                <a:pt x="322055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60B1F-72E0-4CF5-BAC1-8F487214CF08}">
      <dsp:nvSpPr>
        <dsp:cNvPr id="0" name=""/>
        <dsp:cNvSpPr/>
      </dsp:nvSpPr>
      <dsp:spPr>
        <a:xfrm>
          <a:off x="922398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93"/>
              </a:lnTo>
              <a:lnTo>
                <a:pt x="656088" y="55893"/>
              </a:lnTo>
              <a:lnTo>
                <a:pt x="656088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61B69-9CF9-4148-820E-16901910F054}">
      <dsp:nvSpPr>
        <dsp:cNvPr id="0" name=""/>
        <dsp:cNvSpPr/>
      </dsp:nvSpPr>
      <dsp:spPr>
        <a:xfrm>
          <a:off x="864701" y="1223983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57697" y="0"/>
              </a:moveTo>
              <a:lnTo>
                <a:pt x="57697" y="55893"/>
              </a:lnTo>
              <a:lnTo>
                <a:pt x="45720" y="55893"/>
              </a:ln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3D877-B639-4490-958E-00D97C2ABE07}">
      <dsp:nvSpPr>
        <dsp:cNvPr id="0" name=""/>
        <dsp:cNvSpPr/>
      </dsp:nvSpPr>
      <dsp:spPr>
        <a:xfrm>
          <a:off x="266310" y="1601932"/>
          <a:ext cx="244868" cy="537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7646"/>
              </a:lnTo>
              <a:lnTo>
                <a:pt x="244868" y="53764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A85BE0-82DF-47D1-A99C-BC59A46AD90F}">
      <dsp:nvSpPr>
        <dsp:cNvPr id="0" name=""/>
        <dsp:cNvSpPr/>
      </dsp:nvSpPr>
      <dsp:spPr>
        <a:xfrm>
          <a:off x="266310" y="1601932"/>
          <a:ext cx="244868" cy="159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96"/>
              </a:lnTo>
              <a:lnTo>
                <a:pt x="244868" y="159696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D71F9-100A-4962-857E-DF9D00FAF822}">
      <dsp:nvSpPr>
        <dsp:cNvPr id="0" name=""/>
        <dsp:cNvSpPr/>
      </dsp:nvSpPr>
      <dsp:spPr>
        <a:xfrm>
          <a:off x="266310" y="1223983"/>
          <a:ext cx="656088" cy="111787"/>
        </a:xfrm>
        <a:custGeom>
          <a:avLst/>
          <a:gdLst/>
          <a:ahLst/>
          <a:cxnLst/>
          <a:rect l="0" t="0" r="0" b="0"/>
          <a:pathLst>
            <a:path>
              <a:moveTo>
                <a:pt x="656088" y="0"/>
              </a:moveTo>
              <a:lnTo>
                <a:pt x="656088" y="55893"/>
              </a:lnTo>
              <a:lnTo>
                <a:pt x="0" y="55893"/>
              </a:lnTo>
              <a:lnTo>
                <a:pt x="0" y="111787"/>
              </a:lnTo>
            </a:path>
          </a:pathLst>
        </a:custGeom>
        <a:noFill/>
        <a:ln w="127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2FB930-D88C-4A1B-8159-8B4296AC6066}">
      <dsp:nvSpPr>
        <dsp:cNvPr id="0" name=""/>
        <dsp:cNvSpPr/>
      </dsp:nvSpPr>
      <dsp:spPr>
        <a:xfrm>
          <a:off x="876678" y="84603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5AA19-30EA-4108-AE42-EB20AF675135}">
      <dsp:nvSpPr>
        <dsp:cNvPr id="0" name=""/>
        <dsp:cNvSpPr/>
      </dsp:nvSpPr>
      <dsp:spPr>
        <a:xfrm>
          <a:off x="876678" y="468084"/>
          <a:ext cx="91440" cy="111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787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250343-4617-4080-B2ED-3784433EFCE0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0E02E8-E245-4205-9BB9-E5BCFC82742A}">
      <dsp:nvSpPr>
        <dsp:cNvPr id="0" name=""/>
        <dsp:cNvSpPr/>
      </dsp:nvSpPr>
      <dsp:spPr>
        <a:xfrm>
          <a:off x="789317" y="201923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B0E10-9F60-4028-90CA-195BE481F34A}">
      <dsp:nvSpPr>
        <dsp:cNvPr id="0" name=""/>
        <dsp:cNvSpPr/>
      </dsp:nvSpPr>
      <dsp:spPr>
        <a:xfrm>
          <a:off x="656236" y="249832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 første kristne (33)</a:t>
          </a:r>
        </a:p>
      </dsp:txBody>
      <dsp:txXfrm>
        <a:off x="656236" y="249832"/>
        <a:ext cx="532322" cy="170343"/>
      </dsp:txXfrm>
    </dsp:sp>
    <dsp:sp modelId="{5EB141F5-187A-4698-B565-C038ADC54A6B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F9F424-D269-4EFB-BE8B-E7489B8A4EC5}">
      <dsp:nvSpPr>
        <dsp:cNvPr id="0" name=""/>
        <dsp:cNvSpPr/>
      </dsp:nvSpPr>
      <dsp:spPr>
        <a:xfrm>
          <a:off x="789317" y="57987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260F-AD32-4A02-B47A-1319D82A7786}">
      <dsp:nvSpPr>
        <dsp:cNvPr id="0" name=""/>
        <dsp:cNvSpPr/>
      </dsp:nvSpPr>
      <dsp:spPr>
        <a:xfrm>
          <a:off x="656236" y="62778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Den katolske kirke</a:t>
          </a:r>
        </a:p>
      </dsp:txBody>
      <dsp:txXfrm>
        <a:off x="656236" y="627781"/>
        <a:ext cx="532322" cy="170343"/>
      </dsp:txXfrm>
    </dsp:sp>
    <dsp:sp modelId="{181540FE-CB74-4014-91B6-FEAADE22E867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B1BBE-3C4E-4083-8494-A906724718B1}">
      <dsp:nvSpPr>
        <dsp:cNvPr id="0" name=""/>
        <dsp:cNvSpPr/>
      </dsp:nvSpPr>
      <dsp:spPr>
        <a:xfrm>
          <a:off x="789317" y="957822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8D42A-D600-49A1-BF76-AE031A43F185}">
      <dsp:nvSpPr>
        <dsp:cNvPr id="0" name=""/>
        <dsp:cNvSpPr/>
      </dsp:nvSpPr>
      <dsp:spPr>
        <a:xfrm>
          <a:off x="656236" y="1005731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Reformationen (1517)</a:t>
          </a:r>
        </a:p>
      </dsp:txBody>
      <dsp:txXfrm>
        <a:off x="656236" y="1005731"/>
        <a:ext cx="532322" cy="170343"/>
      </dsp:txXfrm>
    </dsp:sp>
    <dsp:sp modelId="{81768BE1-3026-45A0-8BE7-10E21627749A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8E6F7-085A-4F14-8875-7D40BCA224C6}">
      <dsp:nvSpPr>
        <dsp:cNvPr id="0" name=""/>
        <dsp:cNvSpPr/>
      </dsp:nvSpPr>
      <dsp:spPr>
        <a:xfrm>
          <a:off x="133229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40A77-6C44-4BB7-945D-6353F73CFF05}">
      <dsp:nvSpPr>
        <dsp:cNvPr id="0" name=""/>
        <dsp:cNvSpPr/>
      </dsp:nvSpPr>
      <dsp:spPr>
        <a:xfrm>
          <a:off x="148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Folkekirken (1849)</a:t>
          </a:r>
        </a:p>
      </dsp:txBody>
      <dsp:txXfrm>
        <a:off x="148" y="1383680"/>
        <a:ext cx="532322" cy="170343"/>
      </dsp:txXfrm>
    </dsp:sp>
    <dsp:sp modelId="{0010A64D-C6D8-48C0-8A0F-35B7DC96D2AB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170CF-731B-4201-A010-004AC0CDA09C}">
      <dsp:nvSpPr>
        <dsp:cNvPr id="0" name=""/>
        <dsp:cNvSpPr/>
      </dsp:nvSpPr>
      <dsp:spPr>
        <a:xfrm>
          <a:off x="479239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3C829-4F5C-4CB6-AF18-FD0FEB0A0AEF}">
      <dsp:nvSpPr>
        <dsp:cNvPr id="0" name=""/>
        <dsp:cNvSpPr/>
      </dsp:nvSpPr>
      <dsp:spPr>
        <a:xfrm>
          <a:off x="346158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Frikirke i Danmark (1888)</a:t>
          </a:r>
        </a:p>
      </dsp:txBody>
      <dsp:txXfrm>
        <a:off x="346158" y="1761629"/>
        <a:ext cx="532322" cy="170343"/>
      </dsp:txXfrm>
    </dsp:sp>
    <dsp:sp modelId="{F111F9EB-B190-4C94-89A5-FE2F387D93A1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6779C-1FAD-47F5-B8F3-6BE04BA5C4FA}">
      <dsp:nvSpPr>
        <dsp:cNvPr id="0" name=""/>
        <dsp:cNvSpPr/>
      </dsp:nvSpPr>
      <dsp:spPr>
        <a:xfrm>
          <a:off x="479239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57C3-CC3F-4E50-9EE6-2BBC2F24F47E}">
      <dsp:nvSpPr>
        <dsp:cNvPr id="0" name=""/>
        <dsp:cNvSpPr/>
      </dsp:nvSpPr>
      <dsp:spPr>
        <a:xfrm>
          <a:off x="346158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Evangelisk Luthersk Frikirke (1855)</a:t>
          </a:r>
        </a:p>
      </dsp:txBody>
      <dsp:txXfrm>
        <a:off x="346158" y="2139579"/>
        <a:ext cx="532322" cy="170343"/>
      </dsp:txXfrm>
    </dsp:sp>
    <dsp:sp modelId="{0A931A31-BCE2-47FD-933B-5062B03638F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4E2F8-933B-4DB7-9664-C2A62874A780}">
      <dsp:nvSpPr>
        <dsp:cNvPr id="0" name=""/>
        <dsp:cNvSpPr/>
      </dsp:nvSpPr>
      <dsp:spPr>
        <a:xfrm>
          <a:off x="777340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96287-C1AA-438F-85C6-F8D9DA373E1B}">
      <dsp:nvSpPr>
        <dsp:cNvPr id="0" name=""/>
        <dsp:cNvSpPr/>
      </dsp:nvSpPr>
      <dsp:spPr>
        <a:xfrm>
          <a:off x="644259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Baptistkirken (1839)</a:t>
          </a:r>
        </a:p>
      </dsp:txBody>
      <dsp:txXfrm>
        <a:off x="644259" y="1383680"/>
        <a:ext cx="532322" cy="170343"/>
      </dsp:txXfrm>
    </dsp:sp>
    <dsp:sp modelId="{CC9E8DD8-B217-47E0-85E9-311B15AE5448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3DC89-C7A1-4FB1-9987-FF73531875F6}">
      <dsp:nvSpPr>
        <dsp:cNvPr id="0" name=""/>
        <dsp:cNvSpPr/>
      </dsp:nvSpPr>
      <dsp:spPr>
        <a:xfrm>
          <a:off x="1445405" y="1335771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61C69-AEED-4219-9342-97E6925ABA6E}">
      <dsp:nvSpPr>
        <dsp:cNvPr id="0" name=""/>
        <dsp:cNvSpPr/>
      </dsp:nvSpPr>
      <dsp:spPr>
        <a:xfrm>
          <a:off x="1312324" y="1383680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Metodist Kirken (1858)</a:t>
          </a:r>
        </a:p>
      </dsp:txBody>
      <dsp:txXfrm>
        <a:off x="1312324" y="1383680"/>
        <a:ext cx="532322" cy="170343"/>
      </dsp:txXfrm>
    </dsp:sp>
    <dsp:sp modelId="{770511C7-2A60-4A75-A9DA-A07296C9030A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9EA6-37E0-4DB4-8EEA-2122F67A0F82}">
      <dsp:nvSpPr>
        <dsp:cNvPr id="0" name=""/>
        <dsp:cNvSpPr/>
      </dsp:nvSpPr>
      <dsp:spPr>
        <a:xfrm>
          <a:off x="112335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4A78E-A3FA-4BD5-8523-59996357AEDB}">
      <dsp:nvSpPr>
        <dsp:cNvPr id="0" name=""/>
        <dsp:cNvSpPr/>
      </dsp:nvSpPr>
      <dsp:spPr>
        <a:xfrm>
          <a:off x="990269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Mosaik (1907/08)</a:t>
          </a:r>
        </a:p>
      </dsp:txBody>
      <dsp:txXfrm>
        <a:off x="990269" y="1761629"/>
        <a:ext cx="532322" cy="170343"/>
      </dsp:txXfrm>
    </dsp:sp>
    <dsp:sp modelId="{59CD716A-DD22-4519-AE81-39698E37DDA6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C0CC6-BEF5-4B15-8F8C-4EF5EC8C48D5}">
      <dsp:nvSpPr>
        <dsp:cNvPr id="0" name=""/>
        <dsp:cNvSpPr/>
      </dsp:nvSpPr>
      <dsp:spPr>
        <a:xfrm>
          <a:off x="1469360" y="209167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AE1738-5123-45CA-8E6A-155DE7D2256F}">
      <dsp:nvSpPr>
        <dsp:cNvPr id="0" name=""/>
        <dsp:cNvSpPr/>
      </dsp:nvSpPr>
      <dsp:spPr>
        <a:xfrm>
          <a:off x="1336279" y="213957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Apostolsk Kirke (1924)</a:t>
          </a:r>
        </a:p>
      </dsp:txBody>
      <dsp:txXfrm>
        <a:off x="1336279" y="2139579"/>
        <a:ext cx="532322" cy="170343"/>
      </dsp:txXfrm>
    </dsp:sp>
    <dsp:sp modelId="{BA528D9C-FD77-48A2-9030-D936F7B3143E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A12E7F-4878-4B34-825E-5CD76388A660}">
      <dsp:nvSpPr>
        <dsp:cNvPr id="0" name=""/>
        <dsp:cNvSpPr/>
      </dsp:nvSpPr>
      <dsp:spPr>
        <a:xfrm>
          <a:off x="1767460" y="1713720"/>
          <a:ext cx="266161" cy="266161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FD9E9-0245-48CB-BDF4-5DC42937D251}">
      <dsp:nvSpPr>
        <dsp:cNvPr id="0" name=""/>
        <dsp:cNvSpPr/>
      </dsp:nvSpPr>
      <dsp:spPr>
        <a:xfrm>
          <a:off x="1634380" y="1761629"/>
          <a:ext cx="532322" cy="170343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500" kern="1200" dirty="0"/>
            <a:t>Frelsen Hær (1887)</a:t>
          </a:r>
        </a:p>
      </dsp:txBody>
      <dsp:txXfrm>
        <a:off x="1634380" y="1761629"/>
        <a:ext cx="532322" cy="170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831C8-EF1A-594C-A4C3-723243BD8D12}" type="datetimeFigureOut">
              <a:rPr lang="da-DK" smtClean="0"/>
              <a:t>10.02.2023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EF69F-A423-A74F-937C-FC8576F2EEA9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55871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4EF71F-8820-4D67-B059-3A0F0BF977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6EEC56D-28B5-416E-9BA9-73589EB64A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9C84854-FFC0-4008-B3C7-04689E022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6E6C280-27C1-4469-AD2B-DF753D5B3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B886216-3A57-4D09-9463-EDDB7CA5B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0654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CDA8C2-461E-4525-8EB7-B07BCDB68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30ED4E70-90F4-498D-8B96-5CC9108871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2563121-F682-4423-A7A3-8CF153434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29C1484-80A9-4284-8252-313B1DD0A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A1083D2-7FEA-4E04-A464-78EAEEA58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748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277D38B6-F8AD-4D53-8B62-B87B64968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E16FCEDC-060E-4D62-B6EF-9A683549C3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6E87814-31BD-46C6-84F4-BD5CB8923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05BFBD66-F74D-4B33-AD67-D99006FAB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0100653-C750-4E88-A136-5052DAEEE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7664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9CC10ED6-55CD-AF4D-9B4C-0BDCCDCFB28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474788" y="2155825"/>
            <a:ext cx="9144000" cy="23876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dato 3">
            <a:extLst>
              <a:ext uri="{FF2B5EF4-FFF2-40B4-BE49-F238E27FC236}">
                <a16:creationId xmlns:a16="http://schemas.microsoft.com/office/drawing/2014/main" id="{D895558E-D5FE-4F42-927A-D56D62F83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C5041-7675-534E-9EF2-E529F2036B69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4" name="Pladsholder til sidefod 4">
            <a:extLst>
              <a:ext uri="{FF2B5EF4-FFF2-40B4-BE49-F238E27FC236}">
                <a16:creationId xmlns:a16="http://schemas.microsoft.com/office/drawing/2014/main" id="{BE880103-02B0-6245-BC63-B4DC0AFB2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slidenummer 5">
            <a:extLst>
              <a:ext uri="{FF2B5EF4-FFF2-40B4-BE49-F238E27FC236}">
                <a16:creationId xmlns:a16="http://schemas.microsoft.com/office/drawing/2014/main" id="{8E7FFFCA-790E-CB43-9E3E-A199DC9C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421AF-2047-AD4A-A8A5-B739FD3FB38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916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0E84A53E-4C04-9F42-B33F-4131F48A68F4}"/>
              </a:ext>
            </a:extLst>
          </p:cNvPr>
          <p:cNvSpPr/>
          <p:nvPr/>
        </p:nvSpPr>
        <p:spPr>
          <a:xfrm>
            <a:off x="9815513" y="652463"/>
            <a:ext cx="1577975" cy="7143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" name="Rektangel 12">
            <a:extLst>
              <a:ext uri="{FF2B5EF4-FFF2-40B4-BE49-F238E27FC236}">
                <a16:creationId xmlns:a16="http://schemas.microsoft.com/office/drawing/2014/main" id="{E784491C-CE64-5947-9108-09F0F7D02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4750" y="815975"/>
            <a:ext cx="1079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a-DK" altLang="da-DK" b="1">
                <a:solidFill>
                  <a:schemeClr val="bg1"/>
                </a:solidFill>
              </a:rPr>
              <a:t>6. lektion</a:t>
            </a:r>
            <a:endParaRPr lang="da-DK" altLang="da-DK">
              <a:solidFill>
                <a:schemeClr val="bg1"/>
              </a:solidFill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916F9B3-ED34-DB44-B391-F9EF183EC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1976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da-DK"/>
              <a:t>Rediger teksttypografien i masteren
Andet niveau
Tredje niveau
Fjerde niveau
Femte niveau</a:t>
            </a:r>
            <a:endParaRPr lang="da-DK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19C51B4-A1B9-0241-A994-C5D4506C7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624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>
                <a:solidFill>
                  <a:srgbClr val="002060"/>
                </a:solidFill>
              </a:defRPr>
            </a:lvl1pPr>
          </a:lstStyle>
          <a:p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6" name="Pladsholder til dato 3">
            <a:extLst>
              <a:ext uri="{FF2B5EF4-FFF2-40B4-BE49-F238E27FC236}">
                <a16:creationId xmlns:a16="http://schemas.microsoft.com/office/drawing/2014/main" id="{BADEA8AE-AC1B-2947-8301-C407D3535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AC4E-15A1-F34E-B758-1C056C5C901B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7" name="Pladsholder til sidefod 4">
            <a:extLst>
              <a:ext uri="{FF2B5EF4-FFF2-40B4-BE49-F238E27FC236}">
                <a16:creationId xmlns:a16="http://schemas.microsoft.com/office/drawing/2014/main" id="{F2E20F89-0D5D-244A-8FE2-664EE86E6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Pladsholder til slidenummer 5">
            <a:extLst>
              <a:ext uri="{FF2B5EF4-FFF2-40B4-BE49-F238E27FC236}">
                <a16:creationId xmlns:a16="http://schemas.microsoft.com/office/drawing/2014/main" id="{00B73F00-48ED-7E4F-84DB-D52D5396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468E2-3303-994F-A45D-16BB8BEAADD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059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6D7E2096-475B-6440-AD6A-495E21369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00C1B-B6D7-8B4F-BDAE-1B9F70FC2847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0702927D-1D2E-E448-A27D-065C2C05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FF847DCD-2CB3-CF43-B0D9-A785E284D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2E5D5-0FCF-7842-A46A-02F2052EB0C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632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75C13806-2617-1346-83D5-5B1C33B7F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6C8D5-8F85-1E4A-B4D1-951F87784578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464F9092-3F2C-A049-9F81-B085DE9B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74A94F34-02B9-3840-A696-F3BCFBAC7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8E41E-1E99-934D-A86A-F04A729DB3D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9949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1CF42030-0469-B44F-9BDB-76FA1BB0C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11F05-7F81-CC46-BD6A-D13CA2D6D80A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1ECC685A-55A2-2542-A07F-9F0696D2B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C7271F01-C704-7E42-989F-1A17D3B3C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7E2EB-0722-2449-AC8F-699DB192417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826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40AEF981-5D80-5E4F-8610-6B1E2547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E730-643A-674A-9D5A-AD7486B13AF7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CFEFD02A-2016-2E45-B43D-BA1D3F6E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427E2C1A-FB84-E841-9E94-767F5FC17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AD806-DE7A-FF4F-9C3B-C5940854AB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2818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>
            <a:extLst>
              <a:ext uri="{FF2B5EF4-FFF2-40B4-BE49-F238E27FC236}">
                <a16:creationId xmlns:a16="http://schemas.microsoft.com/office/drawing/2014/main" id="{7239A6C1-BB5A-2040-B3BE-70F65F388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09A0-C470-3340-ACE1-34FC29C738CF}" type="datetimeFigureOut">
              <a:rPr lang="da-DK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3" name="Pladsholder til sidefod 4">
            <a:extLst>
              <a:ext uri="{FF2B5EF4-FFF2-40B4-BE49-F238E27FC236}">
                <a16:creationId xmlns:a16="http://schemas.microsoft.com/office/drawing/2014/main" id="{FF4B3575-CA1A-564D-9E6E-43960668B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slidenummer 5">
            <a:extLst>
              <a:ext uri="{FF2B5EF4-FFF2-40B4-BE49-F238E27FC236}">
                <a16:creationId xmlns:a16="http://schemas.microsoft.com/office/drawing/2014/main" id="{03646AD9-FCF1-514F-A923-8BE7D90C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61BAC-5912-8740-8F65-DB21E16731A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8615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091CF5-BFF2-4B24-A466-8EB45BE2B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AD80DFB-B074-46C1-8396-5B2D165A1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B6D1BBC-DFF5-4070-BD7B-BCFDA3356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F72096-9B9E-1242-BB8D-3CCACC8C2DF9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7053F62-3685-4A16-BD16-1C73B18EE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8555100A-A94F-4122-A2BF-F822F20F9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43E52-4759-1540-802B-27EE91053391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456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D0D0A7-2D09-4AFD-A49B-3C4B26D6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02BD05D9-6C27-4288-A612-4EDD5A32B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E16B2C9-55C0-490E-AC25-BC9A421C4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824E2A-004A-D44B-9E3B-8CC5D19C53E8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AF738EC-E9BC-4D53-82ED-A1FAE8240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710296B-661C-4F82-8656-896B937D2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5CED07-3BE6-824F-A0A3-D607F3AAD942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790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FDC9CE-D439-47A3-8F8E-16404A91B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EE06E9C-8F3C-4DA4-809C-0CBF30ECE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C48970AD-192C-41DA-A3F7-B825506A1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AAAF2ECE-6CB5-4EF6-9DE9-6CE578882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1DD3455-8144-40E5-85BD-C5B537DD9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4C1304AB-77A4-445B-A933-CCB365C7C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3692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B61D77-DEC6-41D3-8F93-EDFB84E42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F07B960-8570-40EC-9B3C-C94D528EDF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CAF1C0D-9873-41F3-8FDC-391CE0BA53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6173E545-0A4F-4F5F-9DDF-CDFDB779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2548D986-7544-4B5E-9003-337D09A6B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B385D58D-64D3-4163-8FDD-0915D1CB1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1DBC6F37-30C3-4335-B1B2-2F6768B57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6C149CC-64E4-4196-88E4-A506E492D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766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B409C1-FB22-4249-A1AF-3790D0050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6F741975-8346-4DAF-B210-9358EE62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3360BAF9-AC7B-4A32-8AA9-AD7EA1E84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4DDF1B41-B5DB-440D-ABC4-810107E88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4325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2A990149-FA57-44EE-B6B5-21F26BB6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8AB77-857B-3A4E-9AD7-DF183F0EC752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C9EF3D28-1FC9-41EE-ADBA-8C37BAE69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48254FD3-58AE-43DC-96B7-BE897A6AE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9594F-A985-E045-A8FA-79002D32607A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032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009E4-495E-450B-B0F5-F24615D5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40EE1DF-02F6-472D-8F03-924BFCA2D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9DF73EBF-4856-4390-9FEC-0706E2769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A6CFD06-A326-41A3-8F89-ED10A3E81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67A5CEF9-3A99-401D-8334-6CC3DF0DC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C070723-3157-43F6-A7EC-0DA981D65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804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4AB7D-4AF0-4072-9F80-41557C614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B2B07171-8E1E-46F0-B40A-7F6694825B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40C20BD-C816-484B-AFAA-335E4C8C8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8651AA6-1207-48E9-A882-E8225C86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A1A80C70-FC08-499C-9BF5-49C26B80B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E7549A4-D79A-48E5-A1FC-B31585EE7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9433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34EA6E8E-B94C-4A22-9346-E8A3170B6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83CCA73-FA65-42A4-B2F0-3DC4796BB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3D286DC-4667-4129-ABCE-5151AD531D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BB681F-163A-A341-8F1A-36AAC310DEA4}" type="datetimeFigureOut">
              <a:rPr lang="da-DK" smtClean="0"/>
              <a:pPr>
                <a:defRPr/>
              </a:pPr>
              <a:t>10.02.2023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AEC72FE-43E2-499E-88E6-529F8791A5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D97509A-CF30-4B2F-A04B-62084C863C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CDD481-02E4-4D4A-B0F0-7D3EE2681DBE}" type="slidenum">
              <a:rPr lang="da-DK" smtClean="0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779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83" r:id="rId13"/>
    <p:sldLayoutId id="2147483676" r:id="rId14"/>
    <p:sldLayoutId id="2147483677" r:id="rId15"/>
    <p:sldLayoutId id="2147483678" r:id="rId16"/>
    <p:sldLayoutId id="2147483680" r:id="rId17"/>
    <p:sldLayoutId id="2147483681" r:id="rId1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youtu.be/tYoeFg0vJsI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BC28B-E515-1640-8914-095353D7BBA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502021" y="1922360"/>
            <a:ext cx="9353179" cy="4021239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a-DK" sz="4800" dirty="0">
                <a:solidFill>
                  <a:srgbClr val="002060"/>
                </a:solidFill>
                <a:latin typeface="+mn-lt"/>
              </a:rPr>
              <a:t>Kundskabsområde: Kristendommen</a:t>
            </a:r>
            <a:br>
              <a:rPr lang="da-DK" sz="4800" dirty="0">
                <a:solidFill>
                  <a:srgbClr val="002060"/>
                </a:solidFill>
                <a:latin typeface="+mn-lt"/>
              </a:rPr>
            </a:br>
            <a:br>
              <a:rPr lang="da-DK" sz="4800" dirty="0">
                <a:solidFill>
                  <a:srgbClr val="002060"/>
                </a:solidFill>
                <a:latin typeface="+mn-lt"/>
              </a:rPr>
            </a:br>
            <a:br>
              <a:rPr lang="da-DK" b="1" dirty="0">
                <a:solidFill>
                  <a:srgbClr val="002060"/>
                </a:solidFill>
                <a:latin typeface="+mn-lt"/>
              </a:rPr>
            </a:br>
            <a:r>
              <a:rPr lang="da-DK" sz="7200" b="1" dirty="0">
                <a:solidFill>
                  <a:srgbClr val="002060"/>
                </a:solidFill>
                <a:latin typeface="+mn-lt"/>
              </a:rPr>
              <a:t>Frikirker</a:t>
            </a:r>
            <a:br>
              <a:rPr lang="da-DK" sz="7200" b="1" dirty="0">
                <a:solidFill>
                  <a:srgbClr val="002060"/>
                </a:solidFill>
                <a:latin typeface="+mn-lt"/>
              </a:rPr>
            </a:br>
            <a:endParaRPr lang="da-DK" sz="7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CF6CACE8-6DA6-4A1F-9EAA-F0F0631AA782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2FF1107-2F7B-4963-BCFC-5842D4BC95EB}"/>
              </a:ext>
            </a:extLst>
          </p:cNvPr>
          <p:cNvSpPr txBox="1"/>
          <p:nvPr/>
        </p:nvSpPr>
        <p:spPr>
          <a:xfrm>
            <a:off x="0" y="6721919"/>
            <a:ext cx="12192000" cy="1231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endParaRPr lang="da-DK" sz="200" dirty="0"/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B8B9BA62-DAE8-C65B-6456-5F28C5E7C6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15" t="11059" b="8263"/>
          <a:stretch/>
        </p:blipFill>
        <p:spPr>
          <a:xfrm>
            <a:off x="8700224" y="3053866"/>
            <a:ext cx="2989755" cy="36165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B9651FA3-B4A1-4E98-9B71-4CF820877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4ECF5D0-3E92-FB2A-E08E-1F8BA708F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53626"/>
            <a:ext cx="5334930" cy="30041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da-DK" sz="6000" dirty="0">
                <a:solidFill>
                  <a:schemeClr val="tx1"/>
                </a:solidFill>
              </a:rPr>
              <a:t>Hvad er en frikirke?</a:t>
            </a:r>
          </a:p>
        </p:txBody>
      </p:sp>
      <p:sp>
        <p:nvSpPr>
          <p:cNvPr id="2" name="Pladsholder til indhold 1">
            <a:extLst>
              <a:ext uri="{FF2B5EF4-FFF2-40B4-BE49-F238E27FC236}">
                <a16:creationId xmlns:a16="http://schemas.microsoft.com/office/drawing/2014/main" id="{3F0A42AF-F106-BE07-F8C4-C2F9627CB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5" y="3849845"/>
            <a:ext cx="5334931" cy="218921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dirty="0"/>
          </a:p>
          <a:p>
            <a:pPr algn="ctr"/>
            <a:r>
              <a:rPr lang="da-DK" sz="2400" dirty="0"/>
              <a:t>Se denne lille video fra </a:t>
            </a:r>
            <a:r>
              <a:rPr lang="da-DK" sz="2400" dirty="0" err="1"/>
              <a:t>FrikirkeNet</a:t>
            </a:r>
            <a:r>
              <a:rPr lang="da-DK" sz="2400" dirty="0"/>
              <a:t>: </a:t>
            </a:r>
            <a:r>
              <a:rPr lang="da-DK" sz="2400" dirty="0">
                <a:hlinkClick r:id="rId2"/>
              </a:rPr>
              <a:t>https://youtu.be/tYoeFg0vJsI</a:t>
            </a:r>
            <a:r>
              <a:rPr lang="da-DK" sz="2400" dirty="0"/>
              <a:t> (4:30)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3994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E30B70-753B-00BA-7A02-A094A76FA1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14" r="21087" b="1"/>
          <a:stretch/>
        </p:blipFill>
        <p:spPr>
          <a:xfrm>
            <a:off x="6595884" y="57974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67336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32259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382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135D8F55-5AF9-35C0-83D0-8448D2F65703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625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C2BED2D-6DF0-8B4E-D42F-035C1251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a-DK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Historisk rids over fremkomsten af frikirker</a:t>
            </a:r>
            <a:r>
              <a:rPr lang="da-DK" sz="4400" dirty="0">
                <a:solidFill>
                  <a:srgbClr val="FFFFFF"/>
                </a:solidFill>
              </a:rPr>
              <a:t> i Danmark</a:t>
            </a:r>
            <a:endParaRPr lang="da-DK" sz="4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ladsholder til indhold 1">
            <a:extLst>
              <a:ext uri="{FF2B5EF4-FFF2-40B4-BE49-F238E27FC236}">
                <a16:creationId xmlns:a16="http://schemas.microsoft.com/office/drawing/2014/main" id="{03BB883D-7C94-0147-1D45-71D370D0F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5765" y="922713"/>
            <a:ext cx="3924984" cy="5793971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Baptistkirken oprettet i Danmark i 1839, 10 år før Grundloven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Evangelisk-Luthersk</a:t>
            </a: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Frikirke oprettet i Danmark i 1855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Metodist Kirken oprettet i Danmark i 1858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Frelsen Hær oprettet i Danmark i 1887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Missionsforbundet (senere Evangelisk Frikirke i Danmark) oprettet i Danmark i 1888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Pinsebevægelsen (senere Mosaik) oprettet i Danmark i 1907/1908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Apostolsk Kirke oprettet i Danmark i 1924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M.fl.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D10C891A-3E16-8DD0-5689-214B9A0DA757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66134FD-C3F7-3BA9-349F-5BF5A25826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4469996"/>
              </p:ext>
            </p:extLst>
          </p:nvPr>
        </p:nvGraphicFramePr>
        <p:xfrm>
          <a:off x="9035934" y="2510444"/>
          <a:ext cx="2942706" cy="3782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kstfelt 5">
            <a:extLst>
              <a:ext uri="{FF2B5EF4-FFF2-40B4-BE49-F238E27FC236}">
                <a16:creationId xmlns:a16="http://schemas.microsoft.com/office/drawing/2014/main" id="{F356F648-5CF1-7A49-8F18-AB3906E7B956}"/>
              </a:ext>
            </a:extLst>
          </p:cNvPr>
          <p:cNvSpPr txBox="1"/>
          <p:nvPr/>
        </p:nvSpPr>
        <p:spPr>
          <a:xfrm>
            <a:off x="9007389" y="2510444"/>
            <a:ext cx="1499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highlight>
                  <a:srgbClr val="00FFFF"/>
                </a:highlight>
              </a:rPr>
              <a:t>”Kirkegrenen”</a:t>
            </a:r>
          </a:p>
        </p:txBody>
      </p:sp>
    </p:spTree>
    <p:extLst>
      <p:ext uri="{BB962C8B-B14F-4D97-AF65-F5344CB8AC3E}">
        <p14:creationId xmlns:p14="http://schemas.microsoft.com/office/powerpoint/2010/main" val="39008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FFEED6-9795-9E1C-228C-7CC8BDDC2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3599688" cy="1463040"/>
          </a:xfrm>
        </p:spPr>
        <p:txBody>
          <a:bodyPr anchor="ctr">
            <a:normAutofit/>
          </a:bodyPr>
          <a:lstStyle/>
          <a:p>
            <a:r>
              <a:rPr lang="da-DK" sz="3000" b="1" u="sng" dirty="0">
                <a:solidFill>
                  <a:srgbClr val="FFFFFF"/>
                </a:solidFill>
              </a:rPr>
              <a:t>Opgave 2 </a:t>
            </a:r>
            <a:r>
              <a:rPr lang="da-DK" sz="3000" dirty="0">
                <a:solidFill>
                  <a:srgbClr val="FFFFFF"/>
                </a:solidFill>
              </a:rPr>
              <a:t> </a:t>
            </a:r>
            <a:br>
              <a:rPr lang="da-DK" sz="3000" dirty="0">
                <a:solidFill>
                  <a:srgbClr val="FFFFFF"/>
                </a:solidFill>
              </a:rPr>
            </a:br>
            <a:r>
              <a:rPr lang="da-DK" sz="3000" dirty="0">
                <a:solidFill>
                  <a:srgbClr val="FFFFFF"/>
                </a:solidFill>
              </a:rPr>
              <a:t>Grundloven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24278AE-A7AF-8ABE-F7CA-43F327373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146304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20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Mål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kildeanalysere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få klarhed over lovgivningen på området 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F3414661-A7DA-D226-E367-35C8BD1749BB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pic>
        <p:nvPicPr>
          <p:cNvPr id="2050" name="Picture 2" descr="Roskilde Universitetsbibliotek - D. 5.6 er det Grundlovsdag. Grundloven er  en dansk lov fra 1849. Den er ændret i 1855, 1866, 1915, 1920 og 1953 og er  den højeste lovgivning i Danmarks">
            <a:extLst>
              <a:ext uri="{FF2B5EF4-FFF2-40B4-BE49-F238E27FC236}">
                <a16:creationId xmlns:a16="http://schemas.microsoft.com/office/drawing/2014/main" id="{FF7304A1-B3B5-3461-5BDB-D110FB2B1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003">
            <a:off x="3326292" y="2949839"/>
            <a:ext cx="5286496" cy="362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7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22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24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0" name="Freeform: Shape 26">
            <a:extLst>
              <a:ext uri="{FF2B5EF4-FFF2-40B4-BE49-F238E27FC236}">
                <a16:creationId xmlns:a16="http://schemas.microsoft.com/office/drawing/2014/main" id="{CBCB02B1-1B82-403C-B7D2-E2CED1882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>
            <a:extLst>
              <a:ext uri="{FF2B5EF4-FFF2-40B4-BE49-F238E27FC236}">
                <a16:creationId xmlns:a16="http://schemas.microsoft.com/office/drawing/2014/main" id="{CCDE13A7-6382-4A67-BEBE-4FF1F37C7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52" name="Freeform: Shape 29">
              <a:extLst>
                <a:ext uri="{FF2B5EF4-FFF2-40B4-BE49-F238E27FC236}">
                  <a16:creationId xmlns:a16="http://schemas.microsoft.com/office/drawing/2014/main" id="{E9978FC9-2E40-4257-8D97-FAB20CA4B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0ABB98-77BA-4C40-8121-34D196E58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AA752E-66C1-4835-8A3C-556475159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E9555AB-2295-4939-AEC9-B2CBFCB4C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33">
              <a:extLst>
                <a:ext uri="{FF2B5EF4-FFF2-40B4-BE49-F238E27FC236}">
                  <a16:creationId xmlns:a16="http://schemas.microsoft.com/office/drawing/2014/main" id="{97499201-5A2C-48B3-9B02-5519B8829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Freeform: Shape 34">
              <a:extLst>
                <a:ext uri="{FF2B5EF4-FFF2-40B4-BE49-F238E27FC236}">
                  <a16:creationId xmlns:a16="http://schemas.microsoft.com/office/drawing/2014/main" id="{D3FC2AE7-C60C-4C48-BCAE-410BB6C3D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35">
              <a:extLst>
                <a:ext uri="{FF2B5EF4-FFF2-40B4-BE49-F238E27FC236}">
                  <a16:creationId xmlns:a16="http://schemas.microsoft.com/office/drawing/2014/main" id="{40EA1593-6BC9-441E-8F3C-46DD50F81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F8DA891-0076-4A32-927E-FBA646333A6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371787" y="1741337"/>
            <a:ext cx="5448730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3. </a:t>
            </a:r>
            <a:r>
              <a:rPr lang="da-DK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lektion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147D5D-F01F-4164-BD81-D10DC6F2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142" y="2854"/>
            <a:ext cx="2783421" cy="2406445"/>
            <a:chOff x="-305" y="-4155"/>
            <a:chExt cx="2514948" cy="2174333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24C7412-3E2D-4708-8DC3-425A457A10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83A6A-CB0B-4469-B09D-C9451F9B07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A935E9D-EB55-46F3-BCCB-9CB918E87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EDC5655-C7D7-4936-91EA-E188A96DC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D0E248E-80AB-4B35-BA8D-F940FCB44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417253" y="4456669"/>
            <a:ext cx="2783421" cy="2406445"/>
            <a:chOff x="-305" y="-4155"/>
            <a:chExt cx="2514948" cy="2174333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9E91B0A-66E8-4298-BAC6-004DBE491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A629C66-36BD-487E-B1CD-ED026D7789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6BC2D2C-3D7D-4224-81BC-22C094C9FB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3BDF903-22C5-4312-8776-C2ABC3EDC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30CEA3BC-20CF-1C4D-FBDF-C28C9C6A52A3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158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3084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Freeform: Shape 3086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89" name="Freeform: Shape 3088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06FF2E1-4540-F977-1188-767A56929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3877056" cy="224942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/>
              <a:t>Apostolsk Kirke </a:t>
            </a:r>
            <a:br>
              <a:rPr lang="en-US" sz="4600"/>
            </a:br>
            <a:r>
              <a:rPr lang="en-US" sz="4600"/>
              <a:t>            - </a:t>
            </a:r>
            <a:br>
              <a:rPr lang="en-US" sz="4600"/>
            </a:br>
            <a:r>
              <a:rPr lang="en-US" sz="4600"/>
              <a:t>Baptistkirken</a:t>
            </a:r>
          </a:p>
        </p:txBody>
      </p:sp>
      <p:pic>
        <p:nvPicPr>
          <p:cNvPr id="3078" name="Picture 6" descr="Baptistkirken i Danmark">
            <a:extLst>
              <a:ext uri="{FF2B5EF4-FFF2-40B4-BE49-F238E27FC236}">
                <a16:creationId xmlns:a16="http://schemas.microsoft.com/office/drawing/2014/main" id="{6FBB3B27-D66B-2EB2-E226-18E585B808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5" r="25442"/>
          <a:stretch/>
        </p:blipFill>
        <p:spPr bwMode="auto">
          <a:xfrm>
            <a:off x="8581293" y="515646"/>
            <a:ext cx="3144940" cy="3376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postolsk Kirke Danmark |">
            <a:extLst>
              <a:ext uri="{FF2B5EF4-FFF2-40B4-BE49-F238E27FC236}">
                <a16:creationId xmlns:a16="http://schemas.microsoft.com/office/drawing/2014/main" id="{2826679C-AFB1-D132-5995-710E3EFD8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1606" y="4312777"/>
            <a:ext cx="4328261" cy="177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B64883AA-E430-32A1-3112-F38BF2E3845A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      </a:t>
            </a:r>
            <a:r>
              <a:rPr lang="da-DK" sz="1200" dirty="0">
                <a:solidFill>
                  <a:schemeClr val="bg1"/>
                </a:solidFill>
              </a:rPr>
              <a:t>Kristendom: Frikirker			       								FKF  I  2022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98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FFEED6-9795-9E1C-228C-7CC8BDDC2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3599688" cy="1463040"/>
          </a:xfrm>
        </p:spPr>
        <p:txBody>
          <a:bodyPr anchor="ctr">
            <a:normAutofit/>
          </a:bodyPr>
          <a:lstStyle/>
          <a:p>
            <a:r>
              <a:rPr lang="da-DK" sz="3000" b="1" u="sng" dirty="0">
                <a:solidFill>
                  <a:srgbClr val="FFFFFF"/>
                </a:solidFill>
              </a:rPr>
              <a:t>Opgave 3 </a:t>
            </a:r>
            <a:r>
              <a:rPr lang="da-DK" sz="3000" dirty="0">
                <a:solidFill>
                  <a:srgbClr val="FFFFFF"/>
                </a:solidFill>
              </a:rPr>
              <a:t>– Apostolsk Kirke og Baptistkirken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24278AE-A7AF-8ABE-F7CA-43F327373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177144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20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Mål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søge relevant information på internettet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analysere logoer og deres betydning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genkende og forklare kristne symboler</a:t>
            </a:r>
            <a:endParaRPr lang="da-DK" sz="2000" dirty="0">
              <a:solidFill>
                <a:srgbClr val="FFFF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F3414661-A7DA-D226-E367-35C8BD1749BB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pic>
        <p:nvPicPr>
          <p:cNvPr id="5" name="Picture 6" descr="Baptistkirken i Danmark">
            <a:extLst>
              <a:ext uri="{FF2B5EF4-FFF2-40B4-BE49-F238E27FC236}">
                <a16:creationId xmlns:a16="http://schemas.microsoft.com/office/drawing/2014/main" id="{AD217D1B-7D44-D6A1-4A69-7243302E6B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55" r="25442"/>
          <a:stretch/>
        </p:blipFill>
        <p:spPr bwMode="auto">
          <a:xfrm>
            <a:off x="7569616" y="3179784"/>
            <a:ext cx="3144940" cy="3376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Apostolsk Kirke Danmark |">
            <a:extLst>
              <a:ext uri="{FF2B5EF4-FFF2-40B4-BE49-F238E27FC236}">
                <a16:creationId xmlns:a16="http://schemas.microsoft.com/office/drawing/2014/main" id="{A32EDD1E-98CC-4521-6FB5-F0ECEABFE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911" y="4147407"/>
            <a:ext cx="4328261" cy="177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3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E06AD4-11AB-DC67-260F-DE7E144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2871095" cy="2156621"/>
          </a:xfrm>
        </p:spPr>
        <p:txBody>
          <a:bodyPr anchor="t">
            <a:normAutofit/>
          </a:bodyPr>
          <a:lstStyle/>
          <a:p>
            <a:r>
              <a:rPr lang="da-DK" sz="3600">
                <a:solidFill>
                  <a:srgbClr val="FFFFFF"/>
                </a:solidFill>
              </a:rPr>
              <a:t>Apostolsk Kirke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5B24653-C508-78DE-A440-230AFCCF3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993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Historie</a:t>
            </a:r>
          </a:p>
          <a:p>
            <a:r>
              <a:rPr lang="da-DK" sz="2000" dirty="0"/>
              <a:t>Vækkelse i Wales og USA</a:t>
            </a:r>
          </a:p>
          <a:p>
            <a:r>
              <a:rPr lang="da-DK" sz="2000" dirty="0"/>
              <a:t>Vækkelsen kom til Danmark i 1907</a:t>
            </a:r>
          </a:p>
          <a:p>
            <a:r>
              <a:rPr lang="da-DK" sz="2000" dirty="0"/>
              <a:t>Dannet i 1924 i Danmark</a:t>
            </a:r>
          </a:p>
          <a:p>
            <a:r>
              <a:rPr lang="da-DK" sz="2000" dirty="0"/>
              <a:t>Ca. 4.000 medlemmer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EAC7879-43C5-15AD-B545-2D0AEA0FE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Særkende</a:t>
            </a:r>
          </a:p>
          <a:p>
            <a:r>
              <a:rPr lang="da-DK" sz="2000" dirty="0"/>
              <a:t>Mission er vigtig</a:t>
            </a:r>
          </a:p>
          <a:p>
            <a:r>
              <a:rPr lang="da-DK" sz="2000" dirty="0"/>
              <a:t>Helligånden</a:t>
            </a:r>
          </a:p>
          <a:p>
            <a:r>
              <a:rPr lang="da-DK" sz="2000" dirty="0"/>
              <a:t>Bibelen er sand</a:t>
            </a:r>
          </a:p>
          <a:p>
            <a:r>
              <a:rPr lang="da-DK" sz="2000" dirty="0"/>
              <a:t>Voksendåb med fuld neddykning</a:t>
            </a:r>
          </a:p>
          <a:p>
            <a:r>
              <a:rPr lang="da-DK" sz="2000" dirty="0"/>
              <a:t>5-foldig tjeneste</a:t>
            </a:r>
          </a:p>
          <a:p>
            <a:r>
              <a:rPr lang="da-DK" sz="2000" dirty="0"/>
              <a:t>Nådegaver</a:t>
            </a:r>
          </a:p>
          <a:p>
            <a:r>
              <a:rPr lang="da-DK" sz="2000" dirty="0"/>
              <a:t>Tiende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D43A02D6-BAC9-43D4-D70F-CAF0F0559C15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8FF3ECD-F568-E654-3166-D9EA7B8A8A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7527165"/>
              </p:ext>
            </p:extLst>
          </p:nvPr>
        </p:nvGraphicFramePr>
        <p:xfrm>
          <a:off x="9924252" y="4256116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ktangel: afrundede hjørner 6">
            <a:extLst>
              <a:ext uri="{FF2B5EF4-FFF2-40B4-BE49-F238E27FC236}">
                <a16:creationId xmlns:a16="http://schemas.microsoft.com/office/drawing/2014/main" id="{B61A77A6-8478-E084-4241-A7A60DF89813}"/>
              </a:ext>
            </a:extLst>
          </p:cNvPr>
          <p:cNvSpPr/>
          <p:nvPr/>
        </p:nvSpPr>
        <p:spPr>
          <a:xfrm>
            <a:off x="11203125" y="6309983"/>
            <a:ext cx="634199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307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2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E06AD4-11AB-DC67-260F-DE7E144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949" y="3499076"/>
            <a:ext cx="6053558" cy="2424774"/>
          </a:xfrm>
        </p:spPr>
        <p:txBody>
          <a:bodyPr>
            <a:normAutofit/>
          </a:bodyPr>
          <a:lstStyle/>
          <a:p>
            <a:r>
              <a:rPr lang="da-DK" dirty="0">
                <a:solidFill>
                  <a:srgbClr val="FFFFFF"/>
                </a:solidFill>
              </a:rPr>
              <a:t>Baptistkirken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5B24653-C508-78DE-A440-230AFCCF3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5161" y="356186"/>
            <a:ext cx="2878409" cy="22092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1400" b="1" u="sng" dirty="0"/>
              <a:t>Historie</a:t>
            </a:r>
          </a:p>
          <a:p>
            <a:r>
              <a:rPr lang="da-DK" sz="1400" dirty="0"/>
              <a:t>England</a:t>
            </a:r>
          </a:p>
          <a:p>
            <a:r>
              <a:rPr lang="da-DK" sz="1400" dirty="0"/>
              <a:t>1839 i Danmark – 10 år før grundloven</a:t>
            </a:r>
          </a:p>
          <a:p>
            <a:r>
              <a:rPr lang="da-DK" sz="1400" dirty="0"/>
              <a:t>Forfølgelse</a:t>
            </a:r>
          </a:p>
          <a:p>
            <a:r>
              <a:rPr lang="da-DK" sz="1400" dirty="0" err="1"/>
              <a:t>Tvangsdåb</a:t>
            </a:r>
            <a:endParaRPr lang="da-DK" sz="1400" dirty="0"/>
          </a:p>
          <a:p>
            <a:r>
              <a:rPr lang="da-DK" sz="1400" dirty="0"/>
              <a:t>Kampen for religionsfrihed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EAC7879-43C5-15AD-B545-2D0AEA0FE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6139" y="3143438"/>
            <a:ext cx="3617372" cy="278041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1700" b="1" u="sng" dirty="0"/>
              <a:t>Særkende</a:t>
            </a:r>
          </a:p>
          <a:p>
            <a:r>
              <a:rPr lang="da-DK" sz="1700" dirty="0"/>
              <a:t>Personlig tro</a:t>
            </a:r>
          </a:p>
          <a:p>
            <a:r>
              <a:rPr lang="da-DK" sz="1700" dirty="0"/>
              <a:t>Bibellæsning</a:t>
            </a:r>
          </a:p>
          <a:p>
            <a:r>
              <a:rPr lang="da-DK" sz="1700" dirty="0"/>
              <a:t>Mission</a:t>
            </a:r>
          </a:p>
          <a:p>
            <a:r>
              <a:rPr lang="da-DK" sz="1700" dirty="0"/>
              <a:t>Voksendåb</a:t>
            </a:r>
          </a:p>
          <a:p>
            <a:r>
              <a:rPr lang="da-DK" sz="1700" dirty="0"/>
              <a:t>Alle er velkomne ved nadverbordet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D43A02D6-BAC9-43D4-D70F-CAF0F0559C15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0138D32-D54C-866C-261B-D39341089B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7821798"/>
              </p:ext>
            </p:extLst>
          </p:nvPr>
        </p:nvGraphicFramePr>
        <p:xfrm>
          <a:off x="10004449" y="1973889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ktangel: afrundede hjørner 6">
            <a:extLst>
              <a:ext uri="{FF2B5EF4-FFF2-40B4-BE49-F238E27FC236}">
                <a16:creationId xmlns:a16="http://schemas.microsoft.com/office/drawing/2014/main" id="{11102FA7-50CB-FBE7-1AA0-19BF0276CC4E}"/>
              </a:ext>
            </a:extLst>
          </p:cNvPr>
          <p:cNvSpPr/>
          <p:nvPr/>
        </p:nvSpPr>
        <p:spPr>
          <a:xfrm>
            <a:off x="10568926" y="3267724"/>
            <a:ext cx="708674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961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2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FFEED6-9795-9E1C-228C-7CC8BDDC2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3599688" cy="1463040"/>
          </a:xfrm>
        </p:spPr>
        <p:txBody>
          <a:bodyPr anchor="ctr">
            <a:normAutofit/>
          </a:bodyPr>
          <a:lstStyle/>
          <a:p>
            <a:r>
              <a:rPr lang="da-DK" sz="3000" b="1" u="sng" dirty="0">
                <a:solidFill>
                  <a:srgbClr val="FFFFFF"/>
                </a:solidFill>
              </a:rPr>
              <a:t>Opgave 4 </a:t>
            </a:r>
            <a:r>
              <a:rPr lang="da-DK" sz="3000" dirty="0">
                <a:solidFill>
                  <a:srgbClr val="FFFFFF"/>
                </a:solidFill>
              </a:rPr>
              <a:t> Kristendoms-forfølgelse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24278AE-A7AF-8ABE-F7CA-43F327373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200526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20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Mål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aflæse en kortmodel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samtale om en model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udtrykke sin holdning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perspektivere </a:t>
            </a:r>
            <a:endParaRPr lang="da-DK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F3414661-A7DA-D226-E367-35C8BD1749BB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870C2231-7D7B-D585-115E-9B23C5AAA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733" y="3063823"/>
            <a:ext cx="5254534" cy="352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8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22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24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0" name="Freeform: Shape 26">
            <a:extLst>
              <a:ext uri="{FF2B5EF4-FFF2-40B4-BE49-F238E27FC236}">
                <a16:creationId xmlns:a16="http://schemas.microsoft.com/office/drawing/2014/main" id="{CBCB02B1-1B82-403C-B7D2-E2CED1882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>
            <a:extLst>
              <a:ext uri="{FF2B5EF4-FFF2-40B4-BE49-F238E27FC236}">
                <a16:creationId xmlns:a16="http://schemas.microsoft.com/office/drawing/2014/main" id="{CCDE13A7-6382-4A67-BEBE-4FF1F37C7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52" name="Freeform: Shape 29">
              <a:extLst>
                <a:ext uri="{FF2B5EF4-FFF2-40B4-BE49-F238E27FC236}">
                  <a16:creationId xmlns:a16="http://schemas.microsoft.com/office/drawing/2014/main" id="{E9978FC9-2E40-4257-8D97-FAB20CA4B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0ABB98-77BA-4C40-8121-34D196E58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AA752E-66C1-4835-8A3C-556475159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E9555AB-2295-4939-AEC9-B2CBFCB4C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33">
              <a:extLst>
                <a:ext uri="{FF2B5EF4-FFF2-40B4-BE49-F238E27FC236}">
                  <a16:creationId xmlns:a16="http://schemas.microsoft.com/office/drawing/2014/main" id="{97499201-5A2C-48B3-9B02-5519B8829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Freeform: Shape 34">
              <a:extLst>
                <a:ext uri="{FF2B5EF4-FFF2-40B4-BE49-F238E27FC236}">
                  <a16:creationId xmlns:a16="http://schemas.microsoft.com/office/drawing/2014/main" id="{D3FC2AE7-C60C-4C48-BCAE-410BB6C3D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35">
              <a:extLst>
                <a:ext uri="{FF2B5EF4-FFF2-40B4-BE49-F238E27FC236}">
                  <a16:creationId xmlns:a16="http://schemas.microsoft.com/office/drawing/2014/main" id="{40EA1593-6BC9-441E-8F3C-46DD50F81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F8DA891-0076-4A32-927E-FBA646333A6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371787" y="1741337"/>
            <a:ext cx="5448730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chemeClr val="tx2"/>
                </a:solidFill>
              </a:rPr>
              <a:t>4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da-DK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lektion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147D5D-F01F-4164-BD81-D10DC6F2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142" y="2854"/>
            <a:ext cx="2783421" cy="2406445"/>
            <a:chOff x="-305" y="-4155"/>
            <a:chExt cx="2514948" cy="2174333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24C7412-3E2D-4708-8DC3-425A457A10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83A6A-CB0B-4469-B09D-C9451F9B07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A935E9D-EB55-46F3-BCCB-9CB918E87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EDC5655-C7D7-4936-91EA-E188A96DC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D0E248E-80AB-4B35-BA8D-F940FCB44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417253" y="4456669"/>
            <a:ext cx="2783421" cy="2406445"/>
            <a:chOff x="-305" y="-4155"/>
            <a:chExt cx="2514948" cy="2174333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9E91B0A-66E8-4298-BAC6-004DBE491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A629C66-36BD-487E-B1CD-ED026D7789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6BC2D2C-3D7D-4224-81BC-22C094C9FB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3BDF903-22C5-4312-8776-C2ABC3EDC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30CEA3BC-20CF-1C4D-FBDF-C28C9C6A52A3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4226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D5AFCA-3AAC-4E5F-B5FA-9AF27DDE3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Mål: </a:t>
            </a: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FF014701-A52F-4872-B9F3-7546256D7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5158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a-DK" sz="2400" b="1" u="sng" dirty="0"/>
              <a:t>FKF mål: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drøfte og forholde sig til forskellige forståelser af Bibelen og enkelttekster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se sammenhænge og brudflader mellem bibelske beretninger, almene livsværdier og samfundsmæssige forhold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beskrive centrale elementer i en kristen trospraksis og betydningen af dem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orientere sig i det kirkelige landskab; folkekirken med dens retninger og organisationer, udvalgte kirkesamfund samt tværkirkelige bevægelser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kende kirkehistorien som baggrund for forståelsen af aktuelle kirkelige forhold, nationalt og internationalt, samt til forståelse af udfordringer til kirken og kristendommen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da-DK" sz="2400" dirty="0"/>
          </a:p>
          <a:p>
            <a:pPr marL="0" indent="0">
              <a:buNone/>
            </a:pPr>
            <a:r>
              <a:rPr lang="da-DK" sz="2400" b="1" u="sng" dirty="0"/>
              <a:t>Fælles mål: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eleven har viden om trosvalg i forhold til grundlæggende tilværelsesspørgsmål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eleven kan reflektere over kristendommens udvikling og folkekirkens betydning i Danmark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eleven kan diskutere sammenhænge mellem forskellige trosvalg og deres tydninger af tilværelsen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eleven har viden om sammenhæng mellem forskellige trosvalg og tydning af tilværelsen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eleven kan målrettet læse faglige tekster og sprogligt nuanceret udtrykke sig mundtligt og skriftligt om deres indhold, formål og struktur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eleven har viden om komplekse fagord og begreber samt fagligt teksters formål og struktur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FE98BA5F-A8B6-486E-9963-B9979544359B}"/>
              </a:ext>
            </a:extLst>
          </p:cNvPr>
          <p:cNvSpPr txBox="1"/>
          <p:nvPr/>
        </p:nvSpPr>
        <p:spPr>
          <a:xfrm>
            <a:off x="0" y="6721919"/>
            <a:ext cx="12192000" cy="1231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endParaRPr lang="da-DK" sz="200" dirty="0"/>
          </a:p>
        </p:txBody>
      </p:sp>
      <p:sp>
        <p:nvSpPr>
          <p:cNvPr id="2" name="Tekstfelt 1">
            <a:extLst>
              <a:ext uri="{FF2B5EF4-FFF2-40B4-BE49-F238E27FC236}">
                <a16:creationId xmlns:a16="http://schemas.microsoft.com/office/drawing/2014/main" id="{E07F3ACF-093D-E7EF-51FA-A52991D1151E}"/>
              </a:ext>
            </a:extLst>
          </p:cNvPr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637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3084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Freeform: Shape 3086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89" name="Freeform: Shape 3088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06FF2E1-4540-F977-1188-767A56929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3877056" cy="224942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da-DK" sz="4600" dirty="0"/>
              <a:t>Frelsens Hær</a:t>
            </a:r>
            <a:br>
              <a:rPr lang="da-DK" sz="4600" dirty="0"/>
            </a:br>
            <a:r>
              <a:rPr lang="da-DK" sz="4600" dirty="0"/>
              <a:t>- </a:t>
            </a:r>
            <a:br>
              <a:rPr lang="da-DK" sz="4600" dirty="0"/>
            </a:br>
            <a:r>
              <a:rPr lang="da-DK" sz="4600" dirty="0"/>
              <a:t>Mosaik</a:t>
            </a: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2826679C-AFB1-D132-5995-710E3EFD8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5501606" y="4357028"/>
            <a:ext cx="4328261" cy="16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B64883AA-E430-32A1-3112-F38BF2E3845A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      </a:t>
            </a:r>
            <a:r>
              <a:rPr lang="da-DK" sz="1200" dirty="0">
                <a:solidFill>
                  <a:schemeClr val="bg1"/>
                </a:solidFill>
              </a:rPr>
              <a:t>Kristendom: Frikirker			       								FKF  I  2022</a:t>
            </a:r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1026" name="Picture 2" descr="Frelsens Hær | Indsamling for velgørenhed - Start din egen indsamling eller  giv en donation">
            <a:extLst>
              <a:ext uri="{FF2B5EF4-FFF2-40B4-BE49-F238E27FC236}">
                <a16:creationId xmlns:a16="http://schemas.microsoft.com/office/drawing/2014/main" id="{A8E83881-4B14-52E4-42B6-B6EBD7290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361" y="818217"/>
            <a:ext cx="2419967" cy="290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536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FFEED6-9795-9E1C-228C-7CC8BDDC2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3599688" cy="1463040"/>
          </a:xfrm>
        </p:spPr>
        <p:txBody>
          <a:bodyPr anchor="ctr">
            <a:normAutofit/>
          </a:bodyPr>
          <a:lstStyle/>
          <a:p>
            <a:r>
              <a:rPr lang="da-DK" sz="3000" b="1" u="sng" dirty="0">
                <a:solidFill>
                  <a:srgbClr val="FFFFFF"/>
                </a:solidFill>
              </a:rPr>
              <a:t>Opgave 5 </a:t>
            </a:r>
            <a:br>
              <a:rPr lang="da-DK" sz="3000" b="1" u="sng" dirty="0">
                <a:solidFill>
                  <a:srgbClr val="FFFFFF"/>
                </a:solidFill>
              </a:rPr>
            </a:br>
            <a:r>
              <a:rPr lang="da-DK" sz="3000" dirty="0">
                <a:solidFill>
                  <a:srgbClr val="FFFFFF"/>
                </a:solidFill>
              </a:rPr>
              <a:t>Frelsens Hær og Mosaik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24278AE-A7AF-8ABE-F7CA-43F327373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169662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20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Mål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søge relevant information på internettet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analysere logoer og deres betydning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kunne genkende og forklare kristne symboler</a:t>
            </a:r>
            <a:endParaRPr lang="da-DK" sz="2000" dirty="0">
              <a:solidFill>
                <a:srgbClr val="FFFF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F3414661-A7DA-D226-E367-35C8BD1749BB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A32EDD1E-98CC-4521-6FB5-F0ECEABFE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863045" y="3516263"/>
            <a:ext cx="1921763" cy="229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49168A2B-E840-3A89-C402-10081C22C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6748515" y="3980169"/>
            <a:ext cx="4328261" cy="16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06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6BDDDE5-E119-8998-5F67-93C8483E3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2871095" cy="2156621"/>
          </a:xfrm>
        </p:spPr>
        <p:txBody>
          <a:bodyPr anchor="t">
            <a:normAutofit/>
          </a:bodyPr>
          <a:lstStyle/>
          <a:p>
            <a:r>
              <a:rPr lang="da-DK" sz="3600" dirty="0">
                <a:solidFill>
                  <a:srgbClr val="FFFFFF"/>
                </a:solidFill>
              </a:rPr>
              <a:t>Frelsens Hær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5A096E9-6A5D-B56D-843C-598FBDD999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993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Historie</a:t>
            </a:r>
          </a:p>
          <a:p>
            <a:r>
              <a:rPr lang="da-DK" sz="2000" dirty="0"/>
              <a:t>Londons slum i 1865</a:t>
            </a:r>
          </a:p>
          <a:p>
            <a:r>
              <a:rPr lang="da-DK" sz="2000" dirty="0"/>
              <a:t>William og Catherine Booth</a:t>
            </a:r>
          </a:p>
          <a:p>
            <a:r>
              <a:rPr lang="da-DK" sz="2000" dirty="0"/>
              <a:t>1887 til Danmark</a:t>
            </a:r>
          </a:p>
          <a:p>
            <a:r>
              <a:rPr lang="da-DK" sz="2000" dirty="0"/>
              <a:t>Sociale væresteder</a:t>
            </a:r>
          </a:p>
          <a:p>
            <a:r>
              <a:rPr lang="da-DK" sz="2000" dirty="0"/>
              <a:t>15.000 menigheder på verdensplan</a:t>
            </a:r>
          </a:p>
          <a:p>
            <a:r>
              <a:rPr lang="da-DK" sz="2000" dirty="0"/>
              <a:t>30 menigheder i Danmark</a:t>
            </a: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92AF5181-BDE2-F252-14A3-4B2C4A70E3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Særkende</a:t>
            </a:r>
          </a:p>
          <a:p>
            <a:r>
              <a:rPr lang="da-DK" sz="2000" dirty="0"/>
              <a:t>Julemusik</a:t>
            </a:r>
          </a:p>
          <a:p>
            <a:r>
              <a:rPr lang="da-DK" sz="2000" dirty="0"/>
              <a:t>Uniformer</a:t>
            </a:r>
          </a:p>
          <a:p>
            <a:r>
              <a:rPr lang="da-DK" sz="2000" dirty="0"/>
              <a:t>Ligestilling</a:t>
            </a:r>
          </a:p>
          <a:p>
            <a:r>
              <a:rPr lang="da-DK" sz="2000" dirty="0"/>
              <a:t>Ingen dåb eller nadver</a:t>
            </a:r>
          </a:p>
          <a:p>
            <a:r>
              <a:rPr lang="da-DK" sz="2000" dirty="0"/>
              <a:t>Suppe, sæbe og frelse</a:t>
            </a:r>
          </a:p>
          <a:p>
            <a:r>
              <a:rPr lang="da-DK" sz="2000" dirty="0"/>
              <a:t>Organisering</a:t>
            </a:r>
          </a:p>
          <a:p>
            <a:pPr lvl="1"/>
            <a:r>
              <a:rPr lang="da-DK" sz="1600" dirty="0"/>
              <a:t>Officer</a:t>
            </a:r>
          </a:p>
          <a:p>
            <a:pPr lvl="1"/>
            <a:r>
              <a:rPr lang="da-DK" sz="1600" dirty="0"/>
              <a:t>Soldat</a:t>
            </a:r>
          </a:p>
          <a:p>
            <a:pPr lvl="1"/>
            <a:r>
              <a:rPr lang="da-DK" sz="1600" dirty="0"/>
              <a:t>Civil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407E753-413F-9736-D987-694389911F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5418418"/>
              </p:ext>
            </p:extLst>
          </p:nvPr>
        </p:nvGraphicFramePr>
        <p:xfrm>
          <a:off x="9914644" y="4212413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ktangel: afrundede hjørner 5">
            <a:extLst>
              <a:ext uri="{FF2B5EF4-FFF2-40B4-BE49-F238E27FC236}">
                <a16:creationId xmlns:a16="http://schemas.microsoft.com/office/drawing/2014/main" id="{55060E8C-3F99-9E61-C165-DB548B140028}"/>
              </a:ext>
            </a:extLst>
          </p:cNvPr>
          <p:cNvSpPr/>
          <p:nvPr/>
        </p:nvSpPr>
        <p:spPr>
          <a:xfrm>
            <a:off x="11458576" y="5868049"/>
            <a:ext cx="678172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1586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2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7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25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75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E06AD4-11AB-DC67-260F-DE7E144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949" y="3499076"/>
            <a:ext cx="6053558" cy="2424774"/>
          </a:xfrm>
        </p:spPr>
        <p:txBody>
          <a:bodyPr>
            <a:normAutofit/>
          </a:bodyPr>
          <a:lstStyle/>
          <a:p>
            <a:r>
              <a:rPr lang="da-DK" dirty="0">
                <a:solidFill>
                  <a:srgbClr val="FFFFFF"/>
                </a:solidFill>
              </a:rPr>
              <a:t>Mosaik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5B24653-C508-78DE-A440-230AFCCF3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5161" y="356186"/>
            <a:ext cx="2878409" cy="22092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1400" b="1" u="sng" dirty="0"/>
              <a:t>Historie</a:t>
            </a:r>
          </a:p>
          <a:p>
            <a:r>
              <a:rPr lang="da-DK" sz="1400" dirty="0"/>
              <a:t>Pinsebevægelsen</a:t>
            </a:r>
          </a:p>
          <a:p>
            <a:r>
              <a:rPr lang="da-DK" sz="1400" dirty="0"/>
              <a:t>Vækkelse i USA og Wales</a:t>
            </a:r>
          </a:p>
          <a:p>
            <a:r>
              <a:rPr lang="da-DK" sz="1400" dirty="0"/>
              <a:t>Thomas Ball </a:t>
            </a:r>
            <a:r>
              <a:rPr lang="da-DK" sz="1400" dirty="0" err="1"/>
              <a:t>Barratt</a:t>
            </a:r>
            <a:endParaRPr lang="da-DK" sz="1400" dirty="0"/>
          </a:p>
          <a:p>
            <a:r>
              <a:rPr lang="da-DK" sz="1400" dirty="0"/>
              <a:t>1907/1908 til Danmark</a:t>
            </a:r>
          </a:p>
          <a:p>
            <a:r>
              <a:rPr lang="da-DK" sz="1400" dirty="0"/>
              <a:t>37 kirker i Danmark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EAC7879-43C5-15AD-B545-2D0AEA0FE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6139" y="3143438"/>
            <a:ext cx="3474621" cy="278041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da-DK" sz="1700" b="1" u="sng" dirty="0"/>
          </a:p>
          <a:p>
            <a:pPr marL="0" indent="0">
              <a:buNone/>
            </a:pPr>
            <a:r>
              <a:rPr lang="da-DK" sz="1700" b="1" u="sng" dirty="0"/>
              <a:t>Særkende</a:t>
            </a:r>
          </a:p>
          <a:p>
            <a:r>
              <a:rPr lang="da-DK" sz="1700" dirty="0"/>
              <a:t>Voksendåb</a:t>
            </a:r>
          </a:p>
          <a:p>
            <a:r>
              <a:rPr lang="da-DK" sz="1700" dirty="0"/>
              <a:t>Fuld neddykning</a:t>
            </a:r>
          </a:p>
          <a:p>
            <a:r>
              <a:rPr lang="da-DK" sz="1700" dirty="0"/>
              <a:t>Tungetale</a:t>
            </a:r>
          </a:p>
          <a:p>
            <a:r>
              <a:rPr lang="da-DK" sz="1700" dirty="0"/>
              <a:t>Helbredelse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D43A02D6-BAC9-43D4-D70F-CAF0F0559C15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26461DE-3B10-3A29-1D2D-82C5AE8CE8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3581251"/>
              </p:ext>
            </p:extLst>
          </p:nvPr>
        </p:nvGraphicFramePr>
        <p:xfrm>
          <a:off x="10004449" y="1973889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ktangel: afrundede hjørner 6">
            <a:extLst>
              <a:ext uri="{FF2B5EF4-FFF2-40B4-BE49-F238E27FC236}">
                <a16:creationId xmlns:a16="http://schemas.microsoft.com/office/drawing/2014/main" id="{1212324B-7988-E333-63B4-0B408F9F3498}"/>
              </a:ext>
            </a:extLst>
          </p:cNvPr>
          <p:cNvSpPr/>
          <p:nvPr/>
        </p:nvSpPr>
        <p:spPr>
          <a:xfrm>
            <a:off x="10923263" y="3637056"/>
            <a:ext cx="708674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718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74426AB7-D619-4515-962A-BC83909EC0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DE47DF98-723F-4AAC-ABCF-CACBC438F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EA29FC7C-9308-4FDE-8DCA-405668055B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895600" y="5768204"/>
            <a:ext cx="6400800" cy="0"/>
          </a:xfrm>
          <a:prstGeom prst="line">
            <a:avLst/>
          </a:prstGeom>
          <a:ln>
            <a:solidFill>
              <a:srgbClr val="3644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48265932-9C04-4C4D-1687-A3D96305A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4277356"/>
            <a:ext cx="9966960" cy="15603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da-DK" sz="3200" dirty="0">
                <a:solidFill>
                  <a:srgbClr val="364454"/>
                </a:solidFill>
              </a:rPr>
              <a:t>Opg. 6 - Troserklæring – Læresætninger</a:t>
            </a:r>
          </a:p>
        </p:txBody>
      </p:sp>
      <p:pic>
        <p:nvPicPr>
          <p:cNvPr id="2050" name="Picture 2" descr="Det tror vi på - Levende Kirke">
            <a:extLst>
              <a:ext uri="{FF2B5EF4-FFF2-40B4-BE49-F238E27FC236}">
                <a16:creationId xmlns:a16="http://schemas.microsoft.com/office/drawing/2014/main" id="{51176899-9C26-FBA0-EFCE-2B20DDD83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8" r="1" b="1"/>
          <a:stretch/>
        </p:blipFill>
        <p:spPr bwMode="auto">
          <a:xfrm>
            <a:off x="243840" y="256540"/>
            <a:ext cx="11704320" cy="376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8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22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24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0" name="Freeform: Shape 26">
            <a:extLst>
              <a:ext uri="{FF2B5EF4-FFF2-40B4-BE49-F238E27FC236}">
                <a16:creationId xmlns:a16="http://schemas.microsoft.com/office/drawing/2014/main" id="{CBCB02B1-1B82-403C-B7D2-E2CED1882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>
            <a:extLst>
              <a:ext uri="{FF2B5EF4-FFF2-40B4-BE49-F238E27FC236}">
                <a16:creationId xmlns:a16="http://schemas.microsoft.com/office/drawing/2014/main" id="{CCDE13A7-6382-4A67-BEBE-4FF1F37C7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52" name="Freeform: Shape 29">
              <a:extLst>
                <a:ext uri="{FF2B5EF4-FFF2-40B4-BE49-F238E27FC236}">
                  <a16:creationId xmlns:a16="http://schemas.microsoft.com/office/drawing/2014/main" id="{E9978FC9-2E40-4257-8D97-FAB20CA4B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0ABB98-77BA-4C40-8121-34D196E58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AA752E-66C1-4835-8A3C-556475159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E9555AB-2295-4939-AEC9-B2CBFCB4C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33">
              <a:extLst>
                <a:ext uri="{FF2B5EF4-FFF2-40B4-BE49-F238E27FC236}">
                  <a16:creationId xmlns:a16="http://schemas.microsoft.com/office/drawing/2014/main" id="{97499201-5A2C-48B3-9B02-5519B8829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Freeform: Shape 34">
              <a:extLst>
                <a:ext uri="{FF2B5EF4-FFF2-40B4-BE49-F238E27FC236}">
                  <a16:creationId xmlns:a16="http://schemas.microsoft.com/office/drawing/2014/main" id="{D3FC2AE7-C60C-4C48-BCAE-410BB6C3D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35">
              <a:extLst>
                <a:ext uri="{FF2B5EF4-FFF2-40B4-BE49-F238E27FC236}">
                  <a16:creationId xmlns:a16="http://schemas.microsoft.com/office/drawing/2014/main" id="{40EA1593-6BC9-441E-8F3C-46DD50F81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F8DA891-0076-4A32-927E-FBA646333A6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371787" y="1741337"/>
            <a:ext cx="5448730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5. </a:t>
            </a:r>
            <a:r>
              <a:rPr lang="da-DK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lektion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147D5D-F01F-4164-BD81-D10DC6F2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142" y="2854"/>
            <a:ext cx="2783421" cy="2406445"/>
            <a:chOff x="-305" y="-4155"/>
            <a:chExt cx="2514948" cy="2174333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24C7412-3E2D-4708-8DC3-425A457A10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83A6A-CB0B-4469-B09D-C9451F9B07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A935E9D-EB55-46F3-BCCB-9CB918E87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EDC5655-C7D7-4936-91EA-E188A96DC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D0E248E-80AB-4B35-BA8D-F940FCB44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417253" y="4456669"/>
            <a:ext cx="2783421" cy="2406445"/>
            <a:chOff x="-305" y="-4155"/>
            <a:chExt cx="2514948" cy="2174333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9E91B0A-66E8-4298-BAC6-004DBE491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A629C66-36BD-487E-B1CD-ED026D7789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6BC2D2C-3D7D-4224-81BC-22C094C9FB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3BDF903-22C5-4312-8776-C2ABC3EDC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30CEA3BC-20CF-1C4D-FBDF-C28C9C6A52A3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8477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5130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3" name="Rectangle 5132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135" name="Freeform: Shape 5134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06FF2E1-4540-F977-1188-767A56929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701" y="1567140"/>
            <a:ext cx="4405536" cy="329580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a-DK" sz="2500" dirty="0">
                <a:solidFill>
                  <a:srgbClr val="080808"/>
                </a:solidFill>
              </a:rPr>
              <a:t>Evangelisk Frikirke</a:t>
            </a:r>
            <a:br>
              <a:rPr lang="da-DK" sz="2500" dirty="0">
                <a:solidFill>
                  <a:srgbClr val="080808"/>
                </a:solidFill>
              </a:rPr>
            </a:br>
            <a:r>
              <a:rPr lang="da-DK" sz="2500" dirty="0">
                <a:solidFill>
                  <a:srgbClr val="080808"/>
                </a:solidFill>
              </a:rPr>
              <a:t>-</a:t>
            </a:r>
            <a:br>
              <a:rPr lang="da-DK" sz="2500" dirty="0">
                <a:solidFill>
                  <a:srgbClr val="080808"/>
                </a:solidFill>
              </a:rPr>
            </a:br>
            <a:r>
              <a:rPr lang="da-DK" sz="2500" dirty="0">
                <a:solidFill>
                  <a:srgbClr val="080808"/>
                </a:solidFill>
              </a:rPr>
              <a:t>Metodistkirken</a:t>
            </a:r>
            <a:br>
              <a:rPr lang="da-DK" sz="2500" dirty="0">
                <a:solidFill>
                  <a:srgbClr val="080808"/>
                </a:solidFill>
              </a:rPr>
            </a:br>
            <a:r>
              <a:rPr lang="da-DK" sz="2500" dirty="0">
                <a:solidFill>
                  <a:srgbClr val="080808"/>
                </a:solidFill>
              </a:rPr>
              <a:t>- </a:t>
            </a:r>
            <a:br>
              <a:rPr lang="da-DK" sz="2500" dirty="0">
                <a:solidFill>
                  <a:srgbClr val="080808"/>
                </a:solidFill>
              </a:rPr>
            </a:br>
            <a:r>
              <a:rPr lang="da-DK" sz="2500" dirty="0" err="1">
                <a:solidFill>
                  <a:srgbClr val="080808"/>
                </a:solidFill>
              </a:rPr>
              <a:t>Evangelisk-Luthersk</a:t>
            </a:r>
            <a:r>
              <a:rPr lang="da-DK" sz="2500" dirty="0">
                <a:solidFill>
                  <a:srgbClr val="080808"/>
                </a:solidFill>
              </a:rPr>
              <a:t> Frikirke</a:t>
            </a:r>
            <a:br>
              <a:rPr lang="da-DK" sz="2500" dirty="0">
                <a:solidFill>
                  <a:srgbClr val="080808"/>
                </a:solidFill>
              </a:rPr>
            </a:br>
            <a:r>
              <a:rPr lang="da-DK" sz="2500" dirty="0">
                <a:solidFill>
                  <a:srgbClr val="080808"/>
                </a:solidFill>
              </a:rPr>
              <a:t>-</a:t>
            </a:r>
            <a:br>
              <a:rPr lang="da-DK" sz="1100" dirty="0">
                <a:solidFill>
                  <a:srgbClr val="080808"/>
                </a:solidFill>
              </a:rPr>
            </a:br>
            <a:r>
              <a:rPr lang="da-DK" sz="1200" dirty="0">
                <a:solidFill>
                  <a:srgbClr val="080808"/>
                </a:solidFill>
              </a:rPr>
              <a:t>Mål: - At kunne søge relevant information på Internettet   </a:t>
            </a:r>
            <a:br>
              <a:rPr lang="da-DK" sz="1200" dirty="0">
                <a:solidFill>
                  <a:srgbClr val="080808"/>
                </a:solidFill>
              </a:rPr>
            </a:br>
            <a:r>
              <a:rPr lang="da-DK" sz="1200" dirty="0">
                <a:solidFill>
                  <a:srgbClr val="080808"/>
                </a:solidFill>
              </a:rPr>
              <a:t>  - At kunne analysere logoer og deres betydning</a:t>
            </a:r>
            <a:br>
              <a:rPr lang="da-DK" sz="1200" dirty="0">
                <a:solidFill>
                  <a:srgbClr val="080808"/>
                </a:solidFill>
              </a:rPr>
            </a:br>
            <a:r>
              <a:rPr lang="da-DK" sz="1200" dirty="0">
                <a:solidFill>
                  <a:srgbClr val="080808"/>
                </a:solidFill>
              </a:rPr>
              <a:t>      - At kunne genkende og forklare kristne symboler</a:t>
            </a:r>
            <a:endParaRPr lang="da-DK" sz="2500" dirty="0">
              <a:solidFill>
                <a:srgbClr val="080808"/>
              </a:solidFill>
            </a:endParaRPr>
          </a:p>
        </p:txBody>
      </p:sp>
      <p:sp>
        <p:nvSpPr>
          <p:cNvPr id="5137" name="Isosceles Triangle 5136">
            <a:extLst>
              <a:ext uri="{FF2B5EF4-FFF2-40B4-BE49-F238E27FC236}">
                <a16:creationId xmlns:a16="http://schemas.microsoft.com/office/drawing/2014/main" id="{CB64814D-A361-44E1-8D97-B83E41C8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0" y="-2"/>
            <a:ext cx="1248189" cy="1248189"/>
          </a:xfrm>
          <a:prstGeom prst="triangle">
            <a:avLst>
              <a:gd name="adj" fmla="val 10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9" name="Rectangle 5138">
            <a:extLst>
              <a:ext uri="{FF2B5EF4-FFF2-40B4-BE49-F238E27FC236}">
                <a16:creationId xmlns:a16="http://schemas.microsoft.com/office/drawing/2014/main" id="{852A6879-032A-4946-9CCA-44D38BEDF5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296832" y="246646"/>
            <a:ext cx="577231" cy="577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41" name="Rectangle 5140">
            <a:extLst>
              <a:ext uri="{FF2B5EF4-FFF2-40B4-BE49-F238E27FC236}">
                <a16:creationId xmlns:a16="http://schemas.microsoft.com/office/drawing/2014/main" id="{56AB08D7-F0FB-4965-B730-8B874214C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93049" y="367194"/>
            <a:ext cx="999162" cy="99916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43" name="Rectangle 5142">
            <a:extLst>
              <a:ext uri="{FF2B5EF4-FFF2-40B4-BE49-F238E27FC236}">
                <a16:creationId xmlns:a16="http://schemas.microsoft.com/office/drawing/2014/main" id="{148D9297-49FA-43ED-AC6B-E2F153B3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9187" y="946949"/>
            <a:ext cx="352820" cy="3528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5" name="Freeform: Shape 5144">
            <a:extLst>
              <a:ext uri="{FF2B5EF4-FFF2-40B4-BE49-F238E27FC236}">
                <a16:creationId xmlns:a16="http://schemas.microsoft.com/office/drawing/2014/main" id="{77C2D141-F73C-4BF3-B3DF-D3BA74B8B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7826" y="1350438"/>
            <a:ext cx="4160520" cy="4157124"/>
          </a:xfrm>
          <a:custGeom>
            <a:avLst/>
            <a:gdLst>
              <a:gd name="connsiteX0" fmla="*/ 2080261 w 4160520"/>
              <a:gd name="connsiteY0" fmla="*/ 0 h 4157124"/>
              <a:gd name="connsiteX1" fmla="*/ 4160520 w 4160520"/>
              <a:gd name="connsiteY1" fmla="*/ 2078563 h 4157124"/>
              <a:gd name="connsiteX2" fmla="*/ 2080261 w 4160520"/>
              <a:gd name="connsiteY2" fmla="*/ 4157124 h 4157124"/>
              <a:gd name="connsiteX3" fmla="*/ 0 w 4160520"/>
              <a:gd name="connsiteY3" fmla="*/ 2078563 h 415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0520" h="4157124">
                <a:moveTo>
                  <a:pt x="2080261" y="0"/>
                </a:moveTo>
                <a:lnTo>
                  <a:pt x="4160520" y="2078563"/>
                </a:lnTo>
                <a:lnTo>
                  <a:pt x="2080261" y="4157124"/>
                </a:lnTo>
                <a:lnTo>
                  <a:pt x="0" y="20785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47" name="Freeform: Shape 5146">
            <a:extLst>
              <a:ext uri="{FF2B5EF4-FFF2-40B4-BE49-F238E27FC236}">
                <a16:creationId xmlns:a16="http://schemas.microsoft.com/office/drawing/2014/main" id="{DB456AC5-2DFE-4E00-B0CE-30AAA2A3D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7566" y="1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49" name="Isosceles Triangle 5148">
            <a:extLst>
              <a:ext uri="{FF2B5EF4-FFF2-40B4-BE49-F238E27FC236}">
                <a16:creationId xmlns:a16="http://schemas.microsoft.com/office/drawing/2014/main" id="{D3EB41F8-8868-4FC3-8553-94FEE5A8B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972" y="6102888"/>
            <a:ext cx="1510228" cy="755112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1" name="Freeform: Shape 5150">
            <a:extLst>
              <a:ext uri="{FF2B5EF4-FFF2-40B4-BE49-F238E27FC236}">
                <a16:creationId xmlns:a16="http://schemas.microsoft.com/office/drawing/2014/main" id="{39671820-9967-4806-B0A7-4944C2A4A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447566" y="3562194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124" name="Picture 4" descr="Hvad er Metodistkirken - Metodistkirken i Danmark">
            <a:extLst>
              <a:ext uri="{FF2B5EF4-FFF2-40B4-BE49-F238E27FC236}">
                <a16:creationId xmlns:a16="http://schemas.microsoft.com/office/drawing/2014/main" id="{1438CA85-E65C-6E15-56C0-B1F3AC1E9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41347" y="2990381"/>
            <a:ext cx="2524866" cy="88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vangelisk Frikirke Danmark">
            <a:extLst>
              <a:ext uri="{FF2B5EF4-FFF2-40B4-BE49-F238E27FC236}">
                <a16:creationId xmlns:a16="http://schemas.microsoft.com/office/drawing/2014/main" id="{EACD642B-411E-3161-AC5B-1B9E432F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2774" y="920503"/>
            <a:ext cx="2141658" cy="120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B64883AA-E430-32A1-3112-F38BF2E3845A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a-DK" dirty="0">
                <a:solidFill>
                  <a:schemeClr val="bg1"/>
                </a:solidFill>
              </a:rPr>
              <a:t>      </a:t>
            </a:r>
            <a:r>
              <a:rPr lang="da-DK" sz="1200" dirty="0">
                <a:solidFill>
                  <a:schemeClr val="bg1"/>
                </a:solidFill>
              </a:rPr>
              <a:t>Kristendom: Frikirker			       								FKF  I  2022</a:t>
            </a:r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5126" name="Picture 6" descr="VIVIT">
            <a:extLst>
              <a:ext uri="{FF2B5EF4-FFF2-40B4-BE49-F238E27FC236}">
                <a16:creationId xmlns:a16="http://schemas.microsoft.com/office/drawing/2014/main" id="{30608750-697B-40A6-4370-7C27A9DD0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0130" y="4642609"/>
            <a:ext cx="1696333" cy="166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09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E06AD4-11AB-DC67-260F-DE7E144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2871095" cy="2156621"/>
          </a:xfrm>
        </p:spPr>
        <p:txBody>
          <a:bodyPr anchor="t">
            <a:normAutofit/>
          </a:bodyPr>
          <a:lstStyle/>
          <a:p>
            <a:r>
              <a:rPr lang="da-DK" sz="3600" dirty="0">
                <a:solidFill>
                  <a:srgbClr val="FFFFFF"/>
                </a:solidFill>
              </a:rPr>
              <a:t>Evangelisk Frikirke Danmark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5B24653-C508-78DE-A440-230AFCCF3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993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Historie</a:t>
            </a:r>
          </a:p>
          <a:p>
            <a:r>
              <a:rPr lang="da-DK" sz="2000" dirty="0"/>
              <a:t>Startede i Sverige</a:t>
            </a:r>
          </a:p>
          <a:p>
            <a:r>
              <a:rPr lang="da-DK" sz="2000" dirty="0"/>
              <a:t>Kom til Danmark i 1888</a:t>
            </a:r>
          </a:p>
          <a:p>
            <a:r>
              <a:rPr lang="da-DK" sz="2000" dirty="0"/>
              <a:t>Fri og uafhængig kirke</a:t>
            </a:r>
          </a:p>
          <a:p>
            <a:r>
              <a:rPr lang="da-DK" sz="2000" dirty="0"/>
              <a:t>Navneskift i 21/22</a:t>
            </a:r>
          </a:p>
          <a:p>
            <a:r>
              <a:rPr lang="da-DK" sz="2000" dirty="0"/>
              <a:t>18 steder i Danmark</a:t>
            </a:r>
          </a:p>
          <a:p>
            <a:r>
              <a:rPr lang="da-DK" sz="2000" dirty="0"/>
              <a:t>2.500 medlemmer</a:t>
            </a:r>
          </a:p>
          <a:p>
            <a:r>
              <a:rPr lang="da-DK" sz="2000" dirty="0"/>
              <a:t>Driver aktiv mission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EAC7879-43C5-15AD-B545-2D0AEA0FE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Særkende</a:t>
            </a:r>
          </a:p>
          <a:p>
            <a:r>
              <a:rPr lang="da-DK" sz="2000" dirty="0"/>
              <a:t>Dåb og nadver er symbolske </a:t>
            </a:r>
          </a:p>
          <a:p>
            <a:r>
              <a:rPr lang="da-DK" sz="2000" dirty="0"/>
              <a:t>Selvstændige menigheder</a:t>
            </a:r>
          </a:p>
          <a:p>
            <a:r>
              <a:rPr lang="da-DK" sz="2000" dirty="0"/>
              <a:t>Uformel gudstjeneste</a:t>
            </a:r>
          </a:p>
          <a:p>
            <a:r>
              <a:rPr lang="da-DK" sz="2000" dirty="0"/>
              <a:t>Frit tekstvalg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D43A02D6-BAC9-43D4-D70F-CAF0F0559C15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AA4F0C5-3045-A5B3-E235-B0418DA36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2021985"/>
              </p:ext>
            </p:extLst>
          </p:nvPr>
        </p:nvGraphicFramePr>
        <p:xfrm>
          <a:off x="9914644" y="4088006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ktangel: afrundede hjørner 6">
            <a:extLst>
              <a:ext uri="{FF2B5EF4-FFF2-40B4-BE49-F238E27FC236}">
                <a16:creationId xmlns:a16="http://schemas.microsoft.com/office/drawing/2014/main" id="{69299E1B-688F-AA35-1E7F-550861129E81}"/>
              </a:ext>
            </a:extLst>
          </p:cNvPr>
          <p:cNvSpPr/>
          <p:nvPr/>
        </p:nvSpPr>
        <p:spPr>
          <a:xfrm>
            <a:off x="10214589" y="6132500"/>
            <a:ext cx="708674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2505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2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F7D788E-2C1B-4EF4-8719-12613771F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452"/>
          </a:xfrm>
          <a:prstGeom prst="rect">
            <a:avLst/>
          </a:prstGeom>
          <a:solidFill>
            <a:srgbClr val="404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E06AD4-11AB-DC67-260F-DE7E144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949" y="3499076"/>
            <a:ext cx="6053558" cy="2424774"/>
          </a:xfrm>
        </p:spPr>
        <p:txBody>
          <a:bodyPr>
            <a:normAutofit/>
          </a:bodyPr>
          <a:lstStyle/>
          <a:p>
            <a:r>
              <a:rPr lang="da-DK" dirty="0">
                <a:solidFill>
                  <a:srgbClr val="FFFFFF"/>
                </a:solidFill>
              </a:rPr>
              <a:t>Metodistkirken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C54E824-C0F4-480B-BC88-689F50C45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8DEA6A1-FC5C-4E6E-BBBF-7E472949B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6AAAC3B-1954-46B7-BBAC-27DFF5B52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39395" y="0"/>
            <a:ext cx="4023360" cy="298024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5B24653-C508-78DE-A440-230AFCCF3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5161" y="356186"/>
            <a:ext cx="2878409" cy="22092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a-DK" sz="1400" b="1" u="sng" dirty="0"/>
              <a:t>Historie</a:t>
            </a:r>
          </a:p>
          <a:p>
            <a:r>
              <a:rPr lang="da-DK" sz="1400" dirty="0"/>
              <a:t>Stammer fra England</a:t>
            </a:r>
          </a:p>
          <a:p>
            <a:r>
              <a:rPr lang="da-DK" sz="1400" dirty="0"/>
              <a:t>John Wesley</a:t>
            </a:r>
          </a:p>
          <a:p>
            <a:r>
              <a:rPr lang="da-DK" sz="1400" dirty="0"/>
              <a:t>Studerede Bibelen </a:t>
            </a:r>
            <a:r>
              <a:rPr lang="da-DK" sz="1400" b="1" i="1" dirty="0"/>
              <a:t>metodisk</a:t>
            </a:r>
          </a:p>
          <a:p>
            <a:r>
              <a:rPr lang="da-DK" sz="1400" dirty="0"/>
              <a:t>1858 til Danmark</a:t>
            </a:r>
          </a:p>
          <a:p>
            <a:r>
              <a:rPr lang="da-DK" sz="1400" dirty="0"/>
              <a:t>80 mio. medlemmer i verden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5AD6500-BB62-4AAC-9D2F-C10DDC90C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EAC7879-43C5-15AD-B545-2D0AEA0FE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6139" y="3143438"/>
            <a:ext cx="3474621" cy="371763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da-DK" sz="1700" b="1" u="sng" dirty="0"/>
          </a:p>
          <a:p>
            <a:pPr marL="0" indent="0">
              <a:buNone/>
            </a:pPr>
            <a:endParaRPr lang="da-DK" sz="1700" b="1" u="sng" dirty="0"/>
          </a:p>
          <a:p>
            <a:pPr marL="0" indent="0">
              <a:buNone/>
            </a:pPr>
            <a:endParaRPr lang="da-DK" sz="1700" b="1" u="sng" dirty="0"/>
          </a:p>
          <a:p>
            <a:pPr marL="0" indent="0">
              <a:buNone/>
            </a:pPr>
            <a:r>
              <a:rPr lang="da-DK" sz="1700" b="1" u="sng" dirty="0"/>
              <a:t>Særkende</a:t>
            </a:r>
          </a:p>
          <a:p>
            <a:r>
              <a:rPr lang="da-DK" sz="1700" dirty="0"/>
              <a:t>Alle menigheder er forbundet</a:t>
            </a:r>
          </a:p>
          <a:p>
            <a:r>
              <a:rPr lang="da-DK" sz="1700" dirty="0"/>
              <a:t>Uafhængig af staten</a:t>
            </a:r>
          </a:p>
          <a:p>
            <a:r>
              <a:rPr lang="da-DK" sz="1700" dirty="0"/>
              <a:t>Mennesket frelses af tro alene</a:t>
            </a:r>
          </a:p>
          <a:p>
            <a:r>
              <a:rPr lang="da-DK" sz="1700" dirty="0"/>
              <a:t>Syndige motiver forsvinder ved helliggørelsen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D43A02D6-BAC9-43D4-D70F-CAF0F0559C15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62AD82B-1222-961A-6F0B-9A2B80C9BC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9955537"/>
              </p:ext>
            </p:extLst>
          </p:nvPr>
        </p:nvGraphicFramePr>
        <p:xfrm>
          <a:off x="9859528" y="2033045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ktangel: afrundede hjørner 6">
            <a:extLst>
              <a:ext uri="{FF2B5EF4-FFF2-40B4-BE49-F238E27FC236}">
                <a16:creationId xmlns:a16="http://schemas.microsoft.com/office/drawing/2014/main" id="{CFA02031-56B9-A653-30CB-85ECF1512C86}"/>
              </a:ext>
            </a:extLst>
          </p:cNvPr>
          <p:cNvSpPr/>
          <p:nvPr/>
        </p:nvSpPr>
        <p:spPr>
          <a:xfrm>
            <a:off x="11128989" y="3314410"/>
            <a:ext cx="708674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679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E06AD4-11AB-DC67-260F-DE7E1441A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2871095" cy="2156621"/>
          </a:xfrm>
        </p:spPr>
        <p:txBody>
          <a:bodyPr anchor="t">
            <a:normAutofit/>
          </a:bodyPr>
          <a:lstStyle/>
          <a:p>
            <a:r>
              <a:rPr lang="da-DK" sz="3600" dirty="0">
                <a:solidFill>
                  <a:srgbClr val="FFFFFF"/>
                </a:solidFill>
              </a:rPr>
              <a:t>Evangelisk Luthersk Frikirke 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5B24653-C508-78DE-A440-230AFCCF3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993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Historie</a:t>
            </a:r>
          </a:p>
          <a:p>
            <a:r>
              <a:rPr lang="da-DK" sz="2000" dirty="0"/>
              <a:t>Stiftet i Danmark i 1855</a:t>
            </a:r>
          </a:p>
          <a:p>
            <a:r>
              <a:rPr lang="da-DK" sz="2000" dirty="0"/>
              <a:t>N.P. Grunnet</a:t>
            </a:r>
          </a:p>
          <a:p>
            <a:r>
              <a:rPr lang="da-DK" sz="2000" dirty="0"/>
              <a:t>De stærke jyders indflydelse</a:t>
            </a:r>
          </a:p>
          <a:p>
            <a:r>
              <a:rPr lang="da-DK" sz="2000" dirty="0"/>
              <a:t>To aktive kirker i dag</a:t>
            </a:r>
          </a:p>
          <a:p>
            <a:pPr lvl="1"/>
            <a:r>
              <a:rPr lang="da-DK" sz="1600" dirty="0"/>
              <a:t>Århus</a:t>
            </a:r>
          </a:p>
          <a:p>
            <a:pPr lvl="1"/>
            <a:r>
              <a:rPr lang="da-DK" sz="1600" dirty="0"/>
              <a:t>København</a:t>
            </a:r>
          </a:p>
          <a:p>
            <a:r>
              <a:rPr lang="da-DK" sz="2000" dirty="0"/>
              <a:t>130 medlemmer i Danmark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EAC7879-43C5-15AD-B545-2D0AEA0FE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2926080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2000" b="1" u="sng" dirty="0"/>
              <a:t>Særkende</a:t>
            </a:r>
          </a:p>
          <a:p>
            <a:r>
              <a:rPr lang="da-DK" sz="2000" dirty="0"/>
              <a:t>Samme bekendelses-skrifter som folkekirken</a:t>
            </a:r>
          </a:p>
          <a:p>
            <a:r>
              <a:rPr lang="da-DK" sz="2000" dirty="0"/>
              <a:t>Stor vægt på</a:t>
            </a:r>
          </a:p>
          <a:p>
            <a:pPr lvl="1"/>
            <a:r>
              <a:rPr lang="da-DK" sz="1600" dirty="0"/>
              <a:t>Bibelen</a:t>
            </a:r>
          </a:p>
          <a:p>
            <a:pPr lvl="1"/>
            <a:r>
              <a:rPr lang="da-DK" sz="1600" dirty="0"/>
              <a:t>Dåben</a:t>
            </a:r>
          </a:p>
          <a:p>
            <a:pPr lvl="1"/>
            <a:r>
              <a:rPr lang="da-DK" sz="1600" dirty="0"/>
              <a:t>Nadveren</a:t>
            </a:r>
          </a:p>
          <a:p>
            <a:r>
              <a:rPr lang="da-DK" sz="2000" dirty="0"/>
              <a:t>Nadveren er for kirkens medlemmer</a:t>
            </a:r>
          </a:p>
          <a:p>
            <a:r>
              <a:rPr lang="da-DK" sz="2000" dirty="0"/>
              <a:t>Kirketugt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D43A02D6-BAC9-43D4-D70F-CAF0F0559C15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7251A94-9BCA-112A-6071-BBF16464E4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799658"/>
              </p:ext>
            </p:extLst>
          </p:nvPr>
        </p:nvGraphicFramePr>
        <p:xfrm>
          <a:off x="10025148" y="4287316"/>
          <a:ext cx="2166852" cy="2559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ktangel: afrundede hjørner 6">
            <a:extLst>
              <a:ext uri="{FF2B5EF4-FFF2-40B4-BE49-F238E27FC236}">
                <a16:creationId xmlns:a16="http://schemas.microsoft.com/office/drawing/2014/main" id="{BD4D5301-7C28-AA8D-872A-D92D17EF7C8A}"/>
              </a:ext>
            </a:extLst>
          </p:cNvPr>
          <p:cNvSpPr/>
          <p:nvPr/>
        </p:nvSpPr>
        <p:spPr>
          <a:xfrm>
            <a:off x="10330801" y="6318744"/>
            <a:ext cx="708674" cy="3693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4345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2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75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25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557E2C-AE6B-4C3A-8CFB-A095BE439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Lektionsplan </a:t>
            </a:r>
            <a:r>
              <a:rPr lang="da-DK" sz="2400" dirty="0"/>
              <a:t>v. 5 lektioner</a:t>
            </a:r>
            <a:endParaRPr lang="da-DK" dirty="0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8EC0C405-9768-09CA-3B12-430D1F2A8A51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C470272B-55B3-4754-8D6C-B9BCF352D9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2176460"/>
              </p:ext>
            </p:extLst>
          </p:nvPr>
        </p:nvGraphicFramePr>
        <p:xfrm>
          <a:off x="838199" y="1452813"/>
          <a:ext cx="10515599" cy="5040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460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C2BED2D-6DF0-8B4E-D42F-035C1251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a-DK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Klasse-samtale</a:t>
            </a:r>
          </a:p>
        </p:txBody>
      </p:sp>
      <p:sp>
        <p:nvSpPr>
          <p:cNvPr id="17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Pladsholder til indhold 1">
            <a:extLst>
              <a:ext uri="{FF2B5EF4-FFF2-40B4-BE49-F238E27FC236}">
                <a16:creationId xmlns:a16="http://schemas.microsoft.com/office/drawing/2014/main" id="{03BB883D-7C94-0147-1D45-71D370D0F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5765" y="1918195"/>
            <a:ext cx="6096188" cy="4936187"/>
          </a:xfr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folkekirken prædikes der ud fra et afsnit fra et af de fire evangelier. Hvilke fordele og ulemper er det ved denne praksis?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Frikirker har oftere et friere ritual end folkekirken. Hvilke fordele og ulemper kan det være ved denne friere form?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Hvad er kirketugt?</a:t>
            </a:r>
          </a:p>
          <a:p>
            <a:pPr marL="342900" lvl="0" indent="-342900">
              <a:spcAft>
                <a:spcPts val="720"/>
              </a:spcAft>
              <a:buFont typeface="Symbol" panose="05050102010706020507" pitchFamily="18" charset="2"/>
              <a:buChar char=""/>
            </a:pPr>
            <a:r>
              <a:rPr lang="da-DK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Hvilke frikirker kender I til i jeres by/lokalområde?</a:t>
            </a:r>
          </a:p>
        </p:txBody>
      </p:sp>
      <p:sp>
        <p:nvSpPr>
          <p:cNvPr id="4" name="Tekstfelt 3">
            <a:extLst>
              <a:ext uri="{FF2B5EF4-FFF2-40B4-BE49-F238E27FC236}">
                <a16:creationId xmlns:a16="http://schemas.microsoft.com/office/drawing/2014/main" id="{D10C891A-3E16-8DD0-5689-214B9A0DA757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8829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0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3ACA2C-E90C-56FC-380C-124A987DCE7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Evaluering</a:t>
            </a:r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C1E31B8C-DD1C-EA82-DF64-0D12F474F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626" y="1081950"/>
            <a:ext cx="7735294" cy="4312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226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557E2C-AE6B-4C3A-8CFB-A095BE439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Lektionsplan</a:t>
            </a:r>
            <a:r>
              <a:rPr lang="da-DK" sz="4400" dirty="0"/>
              <a:t> </a:t>
            </a:r>
            <a:r>
              <a:rPr lang="da-DK" sz="2400" dirty="0"/>
              <a:t>v. 3 lektioner</a:t>
            </a:r>
            <a:endParaRPr lang="da-DK" dirty="0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8EC0C405-9768-09CA-3B12-430D1F2A8A51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470272B-55B3-4754-8D6C-B9BCF352D9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443640"/>
              </p:ext>
            </p:extLst>
          </p:nvPr>
        </p:nvGraphicFramePr>
        <p:xfrm>
          <a:off x="838200" y="2075356"/>
          <a:ext cx="10198768" cy="40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921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22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24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0" name="Freeform: Shape 26">
            <a:extLst>
              <a:ext uri="{FF2B5EF4-FFF2-40B4-BE49-F238E27FC236}">
                <a16:creationId xmlns:a16="http://schemas.microsoft.com/office/drawing/2014/main" id="{CBCB02B1-1B82-403C-B7D2-E2CED1882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>
            <a:extLst>
              <a:ext uri="{FF2B5EF4-FFF2-40B4-BE49-F238E27FC236}">
                <a16:creationId xmlns:a16="http://schemas.microsoft.com/office/drawing/2014/main" id="{CCDE13A7-6382-4A67-BEBE-4FF1F37C7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52" name="Freeform: Shape 29">
              <a:extLst>
                <a:ext uri="{FF2B5EF4-FFF2-40B4-BE49-F238E27FC236}">
                  <a16:creationId xmlns:a16="http://schemas.microsoft.com/office/drawing/2014/main" id="{E9978FC9-2E40-4257-8D97-FAB20CA4B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0ABB98-77BA-4C40-8121-34D196E58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AA752E-66C1-4835-8A3C-556475159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E9555AB-2295-4939-AEC9-B2CBFCB4C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33">
              <a:extLst>
                <a:ext uri="{FF2B5EF4-FFF2-40B4-BE49-F238E27FC236}">
                  <a16:creationId xmlns:a16="http://schemas.microsoft.com/office/drawing/2014/main" id="{97499201-5A2C-48B3-9B02-5519B8829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Freeform: Shape 34">
              <a:extLst>
                <a:ext uri="{FF2B5EF4-FFF2-40B4-BE49-F238E27FC236}">
                  <a16:creationId xmlns:a16="http://schemas.microsoft.com/office/drawing/2014/main" id="{D3FC2AE7-C60C-4C48-BCAE-410BB6C3D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35">
              <a:extLst>
                <a:ext uri="{FF2B5EF4-FFF2-40B4-BE49-F238E27FC236}">
                  <a16:creationId xmlns:a16="http://schemas.microsoft.com/office/drawing/2014/main" id="{40EA1593-6BC9-441E-8F3C-46DD50F81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F8DA891-0076-4A32-927E-FBA646333A6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371787" y="1741337"/>
            <a:ext cx="5448730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1. lektion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147D5D-F01F-4164-BD81-D10DC6F2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142" y="2854"/>
            <a:ext cx="2783421" cy="2406445"/>
            <a:chOff x="-305" y="-4155"/>
            <a:chExt cx="2514948" cy="2174333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24C7412-3E2D-4708-8DC3-425A457A10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83A6A-CB0B-4469-B09D-C9451F9B07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A935E9D-EB55-46F3-BCCB-9CB918E87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EDC5655-C7D7-4936-91EA-E188A96DC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D0E248E-80AB-4B35-BA8D-F940FCB44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417253" y="4456669"/>
            <a:ext cx="2783421" cy="2406445"/>
            <a:chOff x="-305" y="-4155"/>
            <a:chExt cx="2514948" cy="2174333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9E91B0A-66E8-4298-BAC6-004DBE491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A629C66-36BD-487E-B1CD-ED026D7789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6BC2D2C-3D7D-4224-81BC-22C094C9FB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3BDF903-22C5-4312-8776-C2ABC3EDC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ekstfelt 4">
            <a:extLst>
              <a:ext uri="{FF2B5EF4-FFF2-40B4-BE49-F238E27FC236}">
                <a16:creationId xmlns:a16="http://schemas.microsoft.com/office/drawing/2014/main" id="{5F27044B-58D0-A7BA-D1D2-1BC39BC13C69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15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414CDB5-1F87-97B3-F538-6D847B09E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408272"/>
            <a:ext cx="9833548" cy="907181"/>
          </a:xfrm>
        </p:spPr>
        <p:txBody>
          <a:bodyPr anchor="b">
            <a:normAutofit/>
          </a:bodyPr>
          <a:lstStyle/>
          <a:p>
            <a:pPr algn="ctr"/>
            <a:r>
              <a:rPr lang="da-DK" sz="3600" dirty="0">
                <a:solidFill>
                  <a:schemeClr val="tx2"/>
                </a:solidFill>
              </a:rPr>
              <a:t>Det kirkelige ”landskab” i Danmark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0096676-18E2-321A-5576-061FCE3D27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7209501"/>
              </p:ext>
            </p:extLst>
          </p:nvPr>
        </p:nvGraphicFramePr>
        <p:xfrm>
          <a:off x="2518072" y="1472528"/>
          <a:ext cx="6839288" cy="503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kstfelt 1">
            <a:extLst>
              <a:ext uri="{FF2B5EF4-FFF2-40B4-BE49-F238E27FC236}">
                <a16:creationId xmlns:a16="http://schemas.microsoft.com/office/drawing/2014/main" id="{D51DDCC0-4653-91C5-5AD2-0A2A0F552643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  <p:pic>
        <p:nvPicPr>
          <p:cNvPr id="4" name="Billede 3" descr="ilustraciones, imágenes clip art, dibujos animados e iconos de stock de icono plano de la iglesia, elementos de construcción de religión. signo religioso, un patrón sólido colorido sobre un fondo blanco, eps 10 - church">
            <a:extLst>
              <a:ext uri="{FF2B5EF4-FFF2-40B4-BE49-F238E27FC236}">
                <a16:creationId xmlns:a16="http://schemas.microsoft.com/office/drawing/2014/main" id="{E2DB95ED-C373-CB6A-1F95-E3BF2A9E11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81" y="3015355"/>
            <a:ext cx="2595959" cy="2595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07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FFEED6-9795-9E1C-228C-7CC8BDDC2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3599688" cy="1463040"/>
          </a:xfrm>
        </p:spPr>
        <p:txBody>
          <a:bodyPr anchor="ctr">
            <a:normAutofit/>
          </a:bodyPr>
          <a:lstStyle/>
          <a:p>
            <a:r>
              <a:rPr lang="da-DK" sz="3000" b="1" u="sng" dirty="0">
                <a:solidFill>
                  <a:srgbClr val="FFFFFF"/>
                </a:solidFill>
              </a:rPr>
              <a:t>Opgave 1 </a:t>
            </a:r>
            <a:br>
              <a:rPr lang="da-DK" sz="3000" b="1" u="sng" dirty="0">
                <a:solidFill>
                  <a:srgbClr val="FFFFFF"/>
                </a:solidFill>
              </a:rPr>
            </a:br>
            <a:r>
              <a:rPr lang="da-DK" sz="3000" dirty="0">
                <a:solidFill>
                  <a:srgbClr val="FFFFFF"/>
                </a:solidFill>
              </a:rPr>
              <a:t>Det kirkelige landskab i Danmark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353312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24278AE-A7AF-8ABE-F7CA-43F327373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462" y="630936"/>
            <a:ext cx="7074409" cy="1645336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da-DK" sz="20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Mål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g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ive overblik over de forskellige retninger for gudsdyrkelse i Danmark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a-DK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g</a:t>
            </a:r>
            <a:r>
              <a:rPr lang="da-DK" sz="20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ive en fornemmelse for størrelsen af de forskellige retninger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88DEB91D-A0BC-90B8-23F5-5057CA2E8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084582" y="2971800"/>
            <a:ext cx="10010644" cy="3278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kstfelt 3">
            <a:extLst>
              <a:ext uri="{FF2B5EF4-FFF2-40B4-BE49-F238E27FC236}">
                <a16:creationId xmlns:a16="http://schemas.microsoft.com/office/drawing/2014/main" id="{F3414661-A7DA-D226-E367-35C8BD1749BB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0278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22">
            <a:extLst>
              <a:ext uri="{FF2B5EF4-FFF2-40B4-BE49-F238E27FC236}">
                <a16:creationId xmlns:a16="http://schemas.microsoft.com/office/drawing/2014/main" id="{73A25D70-4A55-4F72-B9C5-A69CDBF4D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24">
            <a:extLst>
              <a:ext uri="{FF2B5EF4-FFF2-40B4-BE49-F238E27FC236}">
                <a16:creationId xmlns:a16="http://schemas.microsoft.com/office/drawing/2014/main" id="{54957100-6D8B-4161-9F2F-C0A949EC8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0" name="Freeform: Shape 26">
            <a:extLst>
              <a:ext uri="{FF2B5EF4-FFF2-40B4-BE49-F238E27FC236}">
                <a16:creationId xmlns:a16="http://schemas.microsoft.com/office/drawing/2014/main" id="{CBCB02B1-1B82-403C-B7D2-E2CED1882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28">
            <a:extLst>
              <a:ext uri="{FF2B5EF4-FFF2-40B4-BE49-F238E27FC236}">
                <a16:creationId xmlns:a16="http://schemas.microsoft.com/office/drawing/2014/main" id="{CCDE13A7-6382-4A67-BEBE-4FF1F37C7F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52" name="Freeform: Shape 29">
              <a:extLst>
                <a:ext uri="{FF2B5EF4-FFF2-40B4-BE49-F238E27FC236}">
                  <a16:creationId xmlns:a16="http://schemas.microsoft.com/office/drawing/2014/main" id="{E9978FC9-2E40-4257-8D97-FAB20CA4BF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40ABB98-77BA-4C40-8121-34D196E58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AA752E-66C1-4835-8A3C-556475159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E9555AB-2295-4939-AEC9-B2CBFCB4C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3" name="Freeform: Shape 33">
              <a:extLst>
                <a:ext uri="{FF2B5EF4-FFF2-40B4-BE49-F238E27FC236}">
                  <a16:creationId xmlns:a16="http://schemas.microsoft.com/office/drawing/2014/main" id="{97499201-5A2C-48B3-9B02-5519B88294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4" name="Freeform: Shape 34">
              <a:extLst>
                <a:ext uri="{FF2B5EF4-FFF2-40B4-BE49-F238E27FC236}">
                  <a16:creationId xmlns:a16="http://schemas.microsoft.com/office/drawing/2014/main" id="{D3FC2AE7-C60C-4C48-BCAE-410BB6C3D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35">
              <a:extLst>
                <a:ext uri="{FF2B5EF4-FFF2-40B4-BE49-F238E27FC236}">
                  <a16:creationId xmlns:a16="http://schemas.microsoft.com/office/drawing/2014/main" id="{40EA1593-6BC9-441E-8F3C-46DD50F810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F8DA891-0076-4A32-927E-FBA646333A6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371787" y="1741337"/>
            <a:ext cx="5448730" cy="23879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dirty="0">
                <a:solidFill>
                  <a:schemeClr val="tx2"/>
                </a:solidFill>
              </a:rPr>
              <a:t>2</a:t>
            </a: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 </a:t>
            </a:r>
            <a:r>
              <a:rPr lang="da-DK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lektion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7147D5D-F01F-4164-BD81-D10DC6F23E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142" y="2854"/>
            <a:ext cx="2783421" cy="2406445"/>
            <a:chOff x="-305" y="-4155"/>
            <a:chExt cx="2514948" cy="2174333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24C7412-3E2D-4708-8DC3-425A457A10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83A6A-CB0B-4469-B09D-C9451F9B07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A935E9D-EB55-46F3-BCCB-9CB918E870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EDC5655-C7D7-4936-91EA-E188A96DC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D0E248E-80AB-4B35-BA8D-F940FCB443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417253" y="4456669"/>
            <a:ext cx="2783421" cy="2406445"/>
            <a:chOff x="-305" y="-4155"/>
            <a:chExt cx="2514948" cy="2174333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9E91B0A-66E8-4298-BAC6-004DBE491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A629C66-36BD-487E-B1CD-ED026D7789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6BC2D2C-3D7D-4224-81BC-22C094C9FB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3BDF903-22C5-4312-8776-C2ABC3EDC0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30CEA3BC-20CF-1C4D-FBDF-C28C9C6A52A3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9889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8" name="Rectangle 1046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6BB33E9-0B84-F79C-70F1-D20CF5584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>
                <a:solidFill>
                  <a:schemeClr val="tx1"/>
                </a:solidFill>
              </a:rPr>
              <a:t>Grundloven</a:t>
            </a:r>
          </a:p>
        </p:txBody>
      </p:sp>
      <p:sp>
        <p:nvSpPr>
          <p:cNvPr id="1049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Paragraf png — sproget.dk">
            <a:extLst>
              <a:ext uri="{FF2B5EF4-FFF2-40B4-BE49-F238E27FC236}">
                <a16:creationId xmlns:a16="http://schemas.microsoft.com/office/drawing/2014/main" id="{893082A5-1D12-02F4-B004-2AD384E26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546" y="2283014"/>
            <a:ext cx="2307701" cy="360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lede 5">
            <a:extLst>
              <a:ext uri="{FF2B5EF4-FFF2-40B4-BE49-F238E27FC236}">
                <a16:creationId xmlns:a16="http://schemas.microsoft.com/office/drawing/2014/main" id="{1A85B70E-B612-6B3E-9F0C-AC94095D2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247" y="2598847"/>
            <a:ext cx="8675855" cy="3162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35B23913-EB9A-95AF-9414-F89CC7528E8B}"/>
              </a:ext>
            </a:extLst>
          </p:cNvPr>
          <p:cNvSpPr/>
          <p:nvPr/>
        </p:nvSpPr>
        <p:spPr>
          <a:xfrm>
            <a:off x="3245618" y="2598847"/>
            <a:ext cx="8480808" cy="951839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657BE86-A7D7-43C3-E043-A55F224FE153}"/>
              </a:ext>
            </a:extLst>
          </p:cNvPr>
          <p:cNvSpPr/>
          <p:nvPr/>
        </p:nvSpPr>
        <p:spPr>
          <a:xfrm>
            <a:off x="3245618" y="4725962"/>
            <a:ext cx="8480808" cy="951839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Tekstfelt 9">
            <a:extLst>
              <a:ext uri="{FF2B5EF4-FFF2-40B4-BE49-F238E27FC236}">
                <a16:creationId xmlns:a16="http://schemas.microsoft.com/office/drawing/2014/main" id="{5245EC60-7DE4-943B-7E60-495CCA5D24EF}"/>
              </a:ext>
            </a:extLst>
          </p:cNvPr>
          <p:cNvSpPr txBox="1"/>
          <p:nvPr/>
        </p:nvSpPr>
        <p:spPr>
          <a:xfrm>
            <a:off x="0" y="3618"/>
            <a:ext cx="1219200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a-DK" dirty="0"/>
              <a:t>      </a:t>
            </a:r>
            <a:r>
              <a:rPr lang="da-DK" sz="1200" dirty="0"/>
              <a:t>Kristendom: Frikirker			       								FKF  I  2022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4999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88186</TotalTime>
  <Words>1887</Words>
  <Application>Microsoft Macintosh PowerPoint</Application>
  <PresentationFormat>Widescreen</PresentationFormat>
  <Paragraphs>335</Paragraphs>
  <Slides>31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Symbol</vt:lpstr>
      <vt:lpstr>Office-tema</vt:lpstr>
      <vt:lpstr>Kundskabsområde: Kristendommen   Frikirker </vt:lpstr>
      <vt:lpstr>Mål: </vt:lpstr>
      <vt:lpstr>Lektionsplan v. 5 lektioner</vt:lpstr>
      <vt:lpstr>Lektionsplan v. 3 lektioner</vt:lpstr>
      <vt:lpstr>1. lektion</vt:lpstr>
      <vt:lpstr>Det kirkelige ”landskab” i Danmark</vt:lpstr>
      <vt:lpstr>Opgave 1  Det kirkelige landskab i Danmark</vt:lpstr>
      <vt:lpstr>2. lektion</vt:lpstr>
      <vt:lpstr>Grundloven</vt:lpstr>
      <vt:lpstr>Hvad er en frikirke?</vt:lpstr>
      <vt:lpstr>Historisk rids over fremkomsten af frikirker i Danmark</vt:lpstr>
      <vt:lpstr>Opgave 2   Grundloven</vt:lpstr>
      <vt:lpstr>3. lektion</vt:lpstr>
      <vt:lpstr>Apostolsk Kirke              -  Baptistkirken</vt:lpstr>
      <vt:lpstr>Opgave 3 – Apostolsk Kirke og Baptistkirken</vt:lpstr>
      <vt:lpstr>Apostolsk Kirke</vt:lpstr>
      <vt:lpstr>Baptistkirken</vt:lpstr>
      <vt:lpstr>Opgave 4  Kristendoms-forfølgelse</vt:lpstr>
      <vt:lpstr>4. lektion</vt:lpstr>
      <vt:lpstr>Frelsens Hær -  Mosaik</vt:lpstr>
      <vt:lpstr>Opgave 5  Frelsens Hær og Mosaik</vt:lpstr>
      <vt:lpstr>Frelsens Hær</vt:lpstr>
      <vt:lpstr>Mosaik</vt:lpstr>
      <vt:lpstr>Opg. 6 - Troserklæring – Læresætninger</vt:lpstr>
      <vt:lpstr>5. lektion</vt:lpstr>
      <vt:lpstr>Evangelisk Frikirke - Metodistkirken -  Evangelisk-Luthersk Frikirke - Mål: - At kunne søge relevant information på Internettet      - At kunne analysere logoer og deres betydning       - At kunne genkende og forklare kristne symboler</vt:lpstr>
      <vt:lpstr>Evangelisk Frikirke Danmark</vt:lpstr>
      <vt:lpstr>Metodistkirken</vt:lpstr>
      <vt:lpstr>Evangelisk Luthersk Frikirke </vt:lpstr>
      <vt:lpstr>Klasse-samtale</vt:lpstr>
      <vt:lpstr>Evaluering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Etik og Livsfilosofi: Aktiv dødshjælp</dc:title>
  <dc:creator>Torben Kildedal</dc:creator>
  <cp:lastModifiedBy>Torben Kildedal Mathiesen</cp:lastModifiedBy>
  <cp:revision>59</cp:revision>
  <cp:lastPrinted>2022-12-03T21:42:19Z</cp:lastPrinted>
  <dcterms:created xsi:type="dcterms:W3CDTF">2018-11-23T11:22:13Z</dcterms:created>
  <dcterms:modified xsi:type="dcterms:W3CDTF">2023-02-10T10:31:19Z</dcterms:modified>
</cp:coreProperties>
</file>