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0"/>
  </p:notesMasterIdLst>
  <p:sldIdLst>
    <p:sldId id="259" r:id="rId2"/>
    <p:sldId id="258" r:id="rId3"/>
    <p:sldId id="260" r:id="rId4"/>
    <p:sldId id="26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91" r:id="rId32"/>
    <p:sldId id="289" r:id="rId33"/>
    <p:sldId id="290" r:id="rId34"/>
    <p:sldId id="292" r:id="rId35"/>
    <p:sldId id="293" r:id="rId36"/>
    <p:sldId id="294" r:id="rId37"/>
    <p:sldId id="295" r:id="rId38"/>
    <p:sldId id="296" r:id="rId39"/>
    <p:sldId id="297" r:id="rId40"/>
    <p:sldId id="298" r:id="rId41"/>
    <p:sldId id="299" r:id="rId42"/>
    <p:sldId id="300" r:id="rId43"/>
    <p:sldId id="301" r:id="rId44"/>
    <p:sldId id="302" r:id="rId45"/>
    <p:sldId id="303" r:id="rId46"/>
    <p:sldId id="306" r:id="rId47"/>
    <p:sldId id="305" r:id="rId48"/>
    <p:sldId id="307" r:id="rId49"/>
    <p:sldId id="308" r:id="rId50"/>
    <p:sldId id="309" r:id="rId51"/>
    <p:sldId id="310" r:id="rId52"/>
    <p:sldId id="311" r:id="rId53"/>
    <p:sldId id="312" r:id="rId54"/>
    <p:sldId id="313" r:id="rId55"/>
    <p:sldId id="314" r:id="rId56"/>
    <p:sldId id="315" r:id="rId57"/>
    <p:sldId id="316" r:id="rId58"/>
    <p:sldId id="317" r:id="rId59"/>
  </p:sldIdLst>
  <p:sldSz cx="12192000" cy="6858000"/>
  <p:notesSz cx="6858000" cy="9144000"/>
  <p:defaultTextStyle>
    <a:defPPr>
      <a:defRPr lang="da-DK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emlayout 2 - Marker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488"/>
    <p:restoredTop sz="94643"/>
  </p:normalViewPr>
  <p:slideViewPr>
    <p:cSldViewPr snapToGrid="0" snapToObjects="1">
      <p:cViewPr varScale="1">
        <p:scale>
          <a:sx n="112" d="100"/>
          <a:sy n="112" d="100"/>
        </p:scale>
        <p:origin x="87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customXml" Target="../customXml/item2.xml"/><Relationship Id="rId5" Type="http://schemas.openxmlformats.org/officeDocument/2006/relationships/slide" Target="slides/slide4.xml"/><Relationship Id="rId61" Type="http://schemas.openxmlformats.org/officeDocument/2006/relationships/presProps" Target="pres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customXml" Target="../customXml/item3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notesMaster" Target="notesMasters/notesMaster1.xml"/><Relationship Id="rId65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6DB3C0-5A62-48E3-B913-FFB196F2646F}" type="datetimeFigureOut">
              <a:rPr lang="da-DK" smtClean="0"/>
              <a:t>06/05/2019</a:t>
            </a:fld>
            <a:endParaRPr lang="da-DK"/>
          </a:p>
        </p:txBody>
      </p:sp>
      <p:sp>
        <p:nvSpPr>
          <p:cNvPr id="4" name="Pladsholder til slide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4775D7-323C-4DFE-BAE2-4A10EDC0089D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8778500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9CC10ED6-55CD-AF4D-9B4C-0BDCCDCFB28E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1474788" y="2155825"/>
            <a:ext cx="9144000" cy="238760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da-DK"/>
              <a:t>Klik for at redigere titeltypografien i masteren</a:t>
            </a:r>
            <a:endParaRPr lang="da-DK" dirty="0"/>
          </a:p>
        </p:txBody>
      </p:sp>
      <p:sp>
        <p:nvSpPr>
          <p:cNvPr id="3" name="Pladsholder til dato 3">
            <a:extLst>
              <a:ext uri="{FF2B5EF4-FFF2-40B4-BE49-F238E27FC236}">
                <a16:creationId xmlns:a16="http://schemas.microsoft.com/office/drawing/2014/main" id="{D895558E-D5FE-4F42-927A-D56D62F838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EC5041-7675-534E-9EF2-E529F2036B69}" type="datetimeFigureOut">
              <a:rPr lang="da-DK"/>
              <a:pPr>
                <a:defRPr/>
              </a:pPr>
              <a:t>06/05/2019</a:t>
            </a:fld>
            <a:endParaRPr lang="da-DK"/>
          </a:p>
        </p:txBody>
      </p:sp>
      <p:sp>
        <p:nvSpPr>
          <p:cNvPr id="4" name="Pladsholder til sidefod 4">
            <a:extLst>
              <a:ext uri="{FF2B5EF4-FFF2-40B4-BE49-F238E27FC236}">
                <a16:creationId xmlns:a16="http://schemas.microsoft.com/office/drawing/2014/main" id="{BE880103-02B0-6245-BC63-B4DC0AFB23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5" name="Pladsholder til slidenummer 5">
            <a:extLst>
              <a:ext uri="{FF2B5EF4-FFF2-40B4-BE49-F238E27FC236}">
                <a16:creationId xmlns:a16="http://schemas.microsoft.com/office/drawing/2014/main" id="{8E7FFFCA-790E-CB43-9E3E-A199DC9C8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1421AF-2047-AD4A-A8A5-B739FD3FB38F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8240368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3">
            <a:extLst>
              <a:ext uri="{FF2B5EF4-FFF2-40B4-BE49-F238E27FC236}">
                <a16:creationId xmlns:a16="http://schemas.microsoft.com/office/drawing/2014/main" id="{7239A6C1-BB5A-2040-B3BE-70F65F3888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D809A0-C470-3340-ACE1-34FC29C738CF}" type="datetimeFigureOut">
              <a:rPr lang="da-DK"/>
              <a:pPr>
                <a:defRPr/>
              </a:pPr>
              <a:t>06/05/2019</a:t>
            </a:fld>
            <a:endParaRPr lang="da-DK"/>
          </a:p>
        </p:txBody>
      </p:sp>
      <p:sp>
        <p:nvSpPr>
          <p:cNvPr id="3" name="Pladsholder til sidefod 4">
            <a:extLst>
              <a:ext uri="{FF2B5EF4-FFF2-40B4-BE49-F238E27FC236}">
                <a16:creationId xmlns:a16="http://schemas.microsoft.com/office/drawing/2014/main" id="{FF4B3575-CA1A-564D-9E6E-43960668B0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4" name="Pladsholder til slidenummer 5">
            <a:extLst>
              <a:ext uri="{FF2B5EF4-FFF2-40B4-BE49-F238E27FC236}">
                <a16:creationId xmlns:a16="http://schemas.microsoft.com/office/drawing/2014/main" id="{03646AD9-FCF1-514F-A923-8BE7D90CD0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961BAC-5912-8740-8F65-DB21E16731A9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486156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Lige forbindelse 3">
            <a:extLst>
              <a:ext uri="{FF2B5EF4-FFF2-40B4-BE49-F238E27FC236}">
                <a16:creationId xmlns:a16="http://schemas.microsoft.com/office/drawing/2014/main" id="{E830E81E-AA81-B94C-8FED-4EC52667C480}"/>
              </a:ext>
            </a:extLst>
          </p:cNvPr>
          <p:cNvCxnSpPr>
            <a:cxnSpLocks/>
          </p:cNvCxnSpPr>
          <p:nvPr/>
        </p:nvCxnSpPr>
        <p:spPr>
          <a:xfrm>
            <a:off x="908050" y="4332288"/>
            <a:ext cx="10329863" cy="0"/>
          </a:xfrm>
          <a:prstGeom prst="line">
            <a:avLst/>
          </a:prstGeom>
          <a:ln w="317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tel 1">
            <a:extLst>
              <a:ext uri="{FF2B5EF4-FFF2-40B4-BE49-F238E27FC236}">
                <a16:creationId xmlns:a16="http://schemas.microsoft.com/office/drawing/2014/main" id="{E3C08C3A-EBA0-9D4C-A476-A5277C8E89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214081"/>
            <a:ext cx="10515600" cy="285273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400" b="1">
                <a:solidFill>
                  <a:schemeClr val="accent1">
                    <a:lumMod val="50000"/>
                  </a:schemeClr>
                </a:solidFill>
                <a:latin typeface="+mn-lt"/>
              </a:defRPr>
            </a:lvl1pPr>
          </a:lstStyle>
          <a:p>
            <a:r>
              <a:rPr lang="da-DK"/>
              <a:t>Klik for at redigere titeltypografien i masteren</a:t>
            </a:r>
            <a:endParaRPr lang="da-DK" dirty="0"/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BB78E872-26E4-CB4A-81CF-956D80A6A4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sz="2400">
                <a:solidFill>
                  <a:schemeClr val="accent6">
                    <a:lumMod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/>
              <a:t>Rediger teksttypografien i masteren
Andet niveau
Tredje niveau
Fjerde niveau
Femte niveau</a:t>
            </a:r>
            <a:endParaRPr lang="da-DK" dirty="0"/>
          </a:p>
        </p:txBody>
      </p:sp>
      <p:sp>
        <p:nvSpPr>
          <p:cNvPr id="5" name="Pladsholder til dato 3">
            <a:extLst>
              <a:ext uri="{FF2B5EF4-FFF2-40B4-BE49-F238E27FC236}">
                <a16:creationId xmlns:a16="http://schemas.microsoft.com/office/drawing/2014/main" id="{471A9460-4832-CC41-B75B-DE83F166DC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824E2A-004A-D44B-9E3B-8CC5D19C53E8}" type="datetimeFigureOut">
              <a:rPr lang="da-DK"/>
              <a:pPr>
                <a:defRPr/>
              </a:pPr>
              <a:t>06/05/2019</a:t>
            </a:fld>
            <a:endParaRPr lang="da-DK"/>
          </a:p>
        </p:txBody>
      </p:sp>
      <p:sp>
        <p:nvSpPr>
          <p:cNvPr id="6" name="Pladsholder til sidefod 4">
            <a:extLst>
              <a:ext uri="{FF2B5EF4-FFF2-40B4-BE49-F238E27FC236}">
                <a16:creationId xmlns:a16="http://schemas.microsoft.com/office/drawing/2014/main" id="{418E6EF0-4DFC-8948-BBD5-13362D33C6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7" name="Pladsholder til slidenummer 5">
            <a:extLst>
              <a:ext uri="{FF2B5EF4-FFF2-40B4-BE49-F238E27FC236}">
                <a16:creationId xmlns:a16="http://schemas.microsoft.com/office/drawing/2014/main" id="{EDCF8662-FAC9-FF4C-8AD4-7D1CE589E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5CED07-3BE6-824F-A0A3-D607F3AAD942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245100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BAB444-038B-E348-A836-F97B7741DE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26240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600" b="1">
                <a:solidFill>
                  <a:srgbClr val="002060"/>
                </a:solidFill>
              </a:defRPr>
            </a:lvl1pPr>
          </a:lstStyle>
          <a:p>
            <a:r>
              <a:rPr lang="da-DK"/>
              <a:t>Klik for at redigere titeltypografien i masteren</a:t>
            </a:r>
            <a:endParaRPr lang="da-DK" dirty="0"/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9916F9B3-ED34-DB44-B391-F9EF183EC5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21976"/>
            <a:ext cx="10515600" cy="43513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da-DK"/>
              <a:t>Rediger teksttypografien i masteren
Andet niveau
Tredje niveau
Fjerde niveau
Femte niveau</a:t>
            </a:r>
            <a:endParaRPr lang="da-DK" dirty="0"/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2E1DBB17-B705-0C4D-9231-EBB637D3DA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F72096-9B9E-1242-BB8D-3CCACC8C2DF9}" type="datetimeFigureOut">
              <a:rPr lang="da-DK"/>
              <a:pPr>
                <a:defRPr/>
              </a:pPr>
              <a:t>06/05/2019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8B7DCF9B-9B77-1948-891D-56A79C8791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29A3BE64-2C74-EC44-9794-5A2C2D479C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D43E52-4759-1540-802B-27EE91053391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0953791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ktangel 3">
            <a:extLst>
              <a:ext uri="{FF2B5EF4-FFF2-40B4-BE49-F238E27FC236}">
                <a16:creationId xmlns:a16="http://schemas.microsoft.com/office/drawing/2014/main" id="{0E84A53E-4C04-9F42-B33F-4131F48A68F4}"/>
              </a:ext>
            </a:extLst>
          </p:cNvPr>
          <p:cNvSpPr/>
          <p:nvPr/>
        </p:nvSpPr>
        <p:spPr>
          <a:xfrm>
            <a:off x="9815513" y="652463"/>
            <a:ext cx="1577975" cy="7143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da-DK"/>
          </a:p>
        </p:txBody>
      </p:sp>
      <p:sp>
        <p:nvSpPr>
          <p:cNvPr id="5" name="Rektangel 12">
            <a:extLst>
              <a:ext uri="{FF2B5EF4-FFF2-40B4-BE49-F238E27FC236}">
                <a16:creationId xmlns:a16="http://schemas.microsoft.com/office/drawing/2014/main" id="{E784491C-CE64-5947-9108-09F0F7D02C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64750" y="815975"/>
            <a:ext cx="10795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defRPr/>
            </a:pPr>
            <a:r>
              <a:rPr lang="da-DK" altLang="da-DK" b="1">
                <a:solidFill>
                  <a:schemeClr val="bg1"/>
                </a:solidFill>
              </a:rPr>
              <a:t>6. lektion</a:t>
            </a:r>
            <a:endParaRPr lang="da-DK" altLang="da-DK">
              <a:solidFill>
                <a:schemeClr val="bg1"/>
              </a:solidFill>
            </a:endParaRP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9916F9B3-ED34-DB44-B391-F9EF183EC5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21976"/>
            <a:ext cx="10515600" cy="43513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da-DK"/>
              <a:t>Rediger teksttypografien i masteren
Andet niveau
Tredje niveau
Fjerde niveau
Femte niveau</a:t>
            </a:r>
            <a:endParaRPr lang="da-DK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C19C51B4-A1B9-0241-A994-C5D4506C77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26240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600" b="1">
                <a:solidFill>
                  <a:srgbClr val="002060"/>
                </a:solidFill>
              </a:defRPr>
            </a:lvl1pPr>
          </a:lstStyle>
          <a:p>
            <a:r>
              <a:rPr lang="da-DK"/>
              <a:t>Klik for at redigere titeltypografien i masteren</a:t>
            </a:r>
            <a:endParaRPr lang="da-DK" dirty="0"/>
          </a:p>
        </p:txBody>
      </p:sp>
      <p:sp>
        <p:nvSpPr>
          <p:cNvPr id="6" name="Pladsholder til dato 3">
            <a:extLst>
              <a:ext uri="{FF2B5EF4-FFF2-40B4-BE49-F238E27FC236}">
                <a16:creationId xmlns:a16="http://schemas.microsoft.com/office/drawing/2014/main" id="{BADEA8AE-AC1B-2947-8301-C407D35350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12AC4E-15A1-F34E-B758-1C056C5C901B}" type="datetimeFigureOut">
              <a:rPr lang="da-DK"/>
              <a:pPr>
                <a:defRPr/>
              </a:pPr>
              <a:t>06/05/2019</a:t>
            </a:fld>
            <a:endParaRPr lang="da-DK"/>
          </a:p>
        </p:txBody>
      </p:sp>
      <p:sp>
        <p:nvSpPr>
          <p:cNvPr id="7" name="Pladsholder til sidefod 4">
            <a:extLst>
              <a:ext uri="{FF2B5EF4-FFF2-40B4-BE49-F238E27FC236}">
                <a16:creationId xmlns:a16="http://schemas.microsoft.com/office/drawing/2014/main" id="{F2E20F89-0D5D-244A-8FE2-664EE86E60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8" name="Pladsholder til slidenummer 5">
            <a:extLst>
              <a:ext uri="{FF2B5EF4-FFF2-40B4-BE49-F238E27FC236}">
                <a16:creationId xmlns:a16="http://schemas.microsoft.com/office/drawing/2014/main" id="{00B73F00-48ED-7E4F-84DB-D52D5396D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C468E2-3303-994F-A45D-16BB8BEAADD6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305902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3">
            <a:extLst>
              <a:ext uri="{FF2B5EF4-FFF2-40B4-BE49-F238E27FC236}">
                <a16:creationId xmlns:a16="http://schemas.microsoft.com/office/drawing/2014/main" id="{6D7E2096-475B-6440-AD6A-495E213691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B00C1B-B6D7-8B4F-BDAE-1B9F70FC2847}" type="datetimeFigureOut">
              <a:rPr lang="da-DK"/>
              <a:pPr>
                <a:defRPr/>
              </a:pPr>
              <a:t>06/05/2019</a:t>
            </a:fld>
            <a:endParaRPr lang="da-DK"/>
          </a:p>
        </p:txBody>
      </p:sp>
      <p:sp>
        <p:nvSpPr>
          <p:cNvPr id="3" name="Pladsholder til sidefod 4">
            <a:extLst>
              <a:ext uri="{FF2B5EF4-FFF2-40B4-BE49-F238E27FC236}">
                <a16:creationId xmlns:a16="http://schemas.microsoft.com/office/drawing/2014/main" id="{0702927D-1D2E-E448-A27D-065C2C05E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4" name="Pladsholder til slidenummer 5">
            <a:extLst>
              <a:ext uri="{FF2B5EF4-FFF2-40B4-BE49-F238E27FC236}">
                <a16:creationId xmlns:a16="http://schemas.microsoft.com/office/drawing/2014/main" id="{FF847DCD-2CB3-CF43-B0D9-A785E284DB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B2E5D5-0FCF-7842-A46A-02F2052EB0CD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976325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3">
            <a:extLst>
              <a:ext uri="{FF2B5EF4-FFF2-40B4-BE49-F238E27FC236}">
                <a16:creationId xmlns:a16="http://schemas.microsoft.com/office/drawing/2014/main" id="{75C13806-2617-1346-83D5-5B1C33B7FE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C6C8D5-8F85-1E4A-B4D1-951F87784578}" type="datetimeFigureOut">
              <a:rPr lang="da-DK"/>
              <a:pPr>
                <a:defRPr/>
              </a:pPr>
              <a:t>06/05/2019</a:t>
            </a:fld>
            <a:endParaRPr lang="da-DK"/>
          </a:p>
        </p:txBody>
      </p:sp>
      <p:sp>
        <p:nvSpPr>
          <p:cNvPr id="3" name="Pladsholder til sidefod 4">
            <a:extLst>
              <a:ext uri="{FF2B5EF4-FFF2-40B4-BE49-F238E27FC236}">
                <a16:creationId xmlns:a16="http://schemas.microsoft.com/office/drawing/2014/main" id="{464F9092-3F2C-A049-9F81-B085DE9B6F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4" name="Pladsholder til slidenummer 5">
            <a:extLst>
              <a:ext uri="{FF2B5EF4-FFF2-40B4-BE49-F238E27FC236}">
                <a16:creationId xmlns:a16="http://schemas.microsoft.com/office/drawing/2014/main" id="{74A94F34-02B9-3840-A696-F3BCFBAC7B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D8E41E-1E99-934D-A86A-F04A729DB3D3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299493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3">
            <a:extLst>
              <a:ext uri="{FF2B5EF4-FFF2-40B4-BE49-F238E27FC236}">
                <a16:creationId xmlns:a16="http://schemas.microsoft.com/office/drawing/2014/main" id="{1CF42030-0469-B44F-9BDB-76FA1BB0CC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911F05-7F81-CC46-BD6A-D13CA2D6D80A}" type="datetimeFigureOut">
              <a:rPr lang="da-DK"/>
              <a:pPr>
                <a:defRPr/>
              </a:pPr>
              <a:t>06/05/2019</a:t>
            </a:fld>
            <a:endParaRPr lang="da-DK"/>
          </a:p>
        </p:txBody>
      </p:sp>
      <p:sp>
        <p:nvSpPr>
          <p:cNvPr id="3" name="Pladsholder til sidefod 4">
            <a:extLst>
              <a:ext uri="{FF2B5EF4-FFF2-40B4-BE49-F238E27FC236}">
                <a16:creationId xmlns:a16="http://schemas.microsoft.com/office/drawing/2014/main" id="{1ECC685A-55A2-2542-A07F-9F0696D2BA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4" name="Pladsholder til slidenummer 5">
            <a:extLst>
              <a:ext uri="{FF2B5EF4-FFF2-40B4-BE49-F238E27FC236}">
                <a16:creationId xmlns:a16="http://schemas.microsoft.com/office/drawing/2014/main" id="{C7271F01-C704-7E42-989F-1A17D3B3C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F7E2EB-0722-2449-AC8F-699DB192417A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5282639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3">
            <a:extLst>
              <a:ext uri="{FF2B5EF4-FFF2-40B4-BE49-F238E27FC236}">
                <a16:creationId xmlns:a16="http://schemas.microsoft.com/office/drawing/2014/main" id="{F88E4E5A-066F-A34C-910C-83FB9D7B4A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F8AB77-857B-3A4E-9AD7-DF183F0EC752}" type="datetimeFigureOut">
              <a:rPr lang="da-DK"/>
              <a:pPr>
                <a:defRPr/>
              </a:pPr>
              <a:t>06/05/2019</a:t>
            </a:fld>
            <a:endParaRPr lang="da-DK"/>
          </a:p>
        </p:txBody>
      </p:sp>
      <p:sp>
        <p:nvSpPr>
          <p:cNvPr id="3" name="Pladsholder til sidefod 4">
            <a:extLst>
              <a:ext uri="{FF2B5EF4-FFF2-40B4-BE49-F238E27FC236}">
                <a16:creationId xmlns:a16="http://schemas.microsoft.com/office/drawing/2014/main" id="{F084DC7F-EC3A-CC41-8327-A7DFF3B131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4" name="Pladsholder til slidenummer 5">
            <a:extLst>
              <a:ext uri="{FF2B5EF4-FFF2-40B4-BE49-F238E27FC236}">
                <a16:creationId xmlns:a16="http://schemas.microsoft.com/office/drawing/2014/main" id="{36520607-DA4F-9745-924E-E989E3A4CC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B9594F-A985-E045-A8FA-79002D32607A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769956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3">
            <a:extLst>
              <a:ext uri="{FF2B5EF4-FFF2-40B4-BE49-F238E27FC236}">
                <a16:creationId xmlns:a16="http://schemas.microsoft.com/office/drawing/2014/main" id="{40AEF981-5D80-5E4F-8610-6B1E25472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3DE730-643A-674A-9D5A-AD7486B13AF7}" type="datetimeFigureOut">
              <a:rPr lang="da-DK"/>
              <a:pPr>
                <a:defRPr/>
              </a:pPr>
              <a:t>06/05/2019</a:t>
            </a:fld>
            <a:endParaRPr lang="da-DK"/>
          </a:p>
        </p:txBody>
      </p:sp>
      <p:sp>
        <p:nvSpPr>
          <p:cNvPr id="3" name="Pladsholder til sidefod 4">
            <a:extLst>
              <a:ext uri="{FF2B5EF4-FFF2-40B4-BE49-F238E27FC236}">
                <a16:creationId xmlns:a16="http://schemas.microsoft.com/office/drawing/2014/main" id="{CFEFD02A-2016-2E45-B43D-BA1D3F6E3D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4" name="Pladsholder til slidenummer 5">
            <a:extLst>
              <a:ext uri="{FF2B5EF4-FFF2-40B4-BE49-F238E27FC236}">
                <a16:creationId xmlns:a16="http://schemas.microsoft.com/office/drawing/2014/main" id="{427E2C1A-FB84-E841-9E94-767F5FC17E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3AD806-DE7A-FF4F-9C3B-C5940854AB45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8281857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ktangel 10">
            <a:extLst>
              <a:ext uri="{FF2B5EF4-FFF2-40B4-BE49-F238E27FC236}">
                <a16:creationId xmlns:a16="http://schemas.microsoft.com/office/drawing/2014/main" id="{39DEB080-8F6E-2C4B-B08B-441AD8D98530}"/>
              </a:ext>
            </a:extLst>
          </p:cNvPr>
          <p:cNvSpPr/>
          <p:nvPr/>
        </p:nvSpPr>
        <p:spPr>
          <a:xfrm>
            <a:off x="-3351" y="-4763"/>
            <a:ext cx="12192000" cy="638176"/>
          </a:xfrm>
          <a:prstGeom prst="rect">
            <a:avLst/>
          </a:prstGeom>
          <a:solidFill>
            <a:schemeClr val="accent6">
              <a:lumMod val="20000"/>
              <a:lumOff val="80000"/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da-DK" dirty="0"/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EBDF2712-1BC9-CA4B-B10A-59FF4EBA70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3BB681F-163A-A341-8F1A-36AAC310DEA4}" type="datetimeFigureOut">
              <a:rPr lang="da-DK"/>
              <a:pPr>
                <a:defRPr/>
              </a:pPr>
              <a:t>06/05/2019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E0271E4A-91DF-C249-B030-DA7A273DD5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FCF39B92-A2B9-BA4A-A870-AF68F4E734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8CDD481-02E4-4D4A-B0F0-7D3EE2681DBE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  <p:sp>
        <p:nvSpPr>
          <p:cNvPr id="1032" name="Rektangel 6">
            <a:extLst>
              <a:ext uri="{FF2B5EF4-FFF2-40B4-BE49-F238E27FC236}">
                <a16:creationId xmlns:a16="http://schemas.microsoft.com/office/drawing/2014/main" id="{18F87F9A-35E1-EF45-989A-D1258F6A8A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5825" y="187325"/>
            <a:ext cx="29003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defRPr/>
            </a:pPr>
            <a:r>
              <a:rPr lang="da-DK" altLang="da-DK" sz="1400" b="1" dirty="0">
                <a:solidFill>
                  <a:srgbClr val="002060"/>
                </a:solidFill>
              </a:rPr>
              <a:t>Jesus som barn</a:t>
            </a:r>
          </a:p>
        </p:txBody>
      </p:sp>
      <p:cxnSp>
        <p:nvCxnSpPr>
          <p:cNvPr id="8" name="Lige forbindelse 7">
            <a:extLst>
              <a:ext uri="{FF2B5EF4-FFF2-40B4-BE49-F238E27FC236}">
                <a16:creationId xmlns:a16="http://schemas.microsoft.com/office/drawing/2014/main" id="{4B9F17A1-9875-7C46-A959-D04D487AD672}"/>
              </a:ext>
            </a:extLst>
          </p:cNvPr>
          <p:cNvCxnSpPr>
            <a:cxnSpLocks/>
          </p:cNvCxnSpPr>
          <p:nvPr/>
        </p:nvCxnSpPr>
        <p:spPr>
          <a:xfrm>
            <a:off x="0" y="636588"/>
            <a:ext cx="12192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ktangel 8">
            <a:extLst>
              <a:ext uri="{FF2B5EF4-FFF2-40B4-BE49-F238E27FC236}">
                <a16:creationId xmlns:a16="http://schemas.microsoft.com/office/drawing/2014/main" id="{8FFAAF58-EEE4-CC4B-8A6E-C5033B05E726}"/>
              </a:ext>
            </a:extLst>
          </p:cNvPr>
          <p:cNvSpPr/>
          <p:nvPr/>
        </p:nvSpPr>
        <p:spPr>
          <a:xfrm>
            <a:off x="0" y="6721475"/>
            <a:ext cx="12192000" cy="1952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da-DK"/>
          </a:p>
        </p:txBody>
      </p:sp>
      <p:sp>
        <p:nvSpPr>
          <p:cNvPr id="1035" name="Rektangel 9">
            <a:extLst>
              <a:ext uri="{FF2B5EF4-FFF2-40B4-BE49-F238E27FC236}">
                <a16:creationId xmlns:a16="http://schemas.microsoft.com/office/drawing/2014/main" id="{3D476C87-9AE7-6640-A200-F7C9CA583F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47088" y="233363"/>
            <a:ext cx="2900362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defRPr/>
            </a:pPr>
            <a:r>
              <a:rPr lang="da-DK" altLang="da-DK" sz="1000" dirty="0">
                <a:solidFill>
                  <a:srgbClr val="002060"/>
                </a:solidFill>
              </a:rPr>
              <a:t>Kirsten Østerby | FKF  |  2019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82" r:id="rId2"/>
    <p:sldLayoutId id="2147483675" r:id="rId3"/>
    <p:sldLayoutId id="2147483683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jpg"/><Relationship Id="rId5" Type="http://schemas.openxmlformats.org/officeDocument/2006/relationships/image" Target="../media/image18.jpeg"/><Relationship Id="rId4" Type="http://schemas.openxmlformats.org/officeDocument/2006/relationships/image" Target="../media/image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2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13" Type="http://schemas.openxmlformats.org/officeDocument/2006/relationships/image" Target="../media/image44.png"/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12" Type="http://schemas.openxmlformats.org/officeDocument/2006/relationships/image" Target="../media/image43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7.png"/><Relationship Id="rId11" Type="http://schemas.openxmlformats.org/officeDocument/2006/relationships/image" Target="../media/image42.png"/><Relationship Id="rId5" Type="http://schemas.openxmlformats.org/officeDocument/2006/relationships/image" Target="../media/image36.png"/><Relationship Id="rId15" Type="http://schemas.openxmlformats.org/officeDocument/2006/relationships/image" Target="../media/image46.jpeg"/><Relationship Id="rId10" Type="http://schemas.openxmlformats.org/officeDocument/2006/relationships/image" Target="../media/image41.jpeg"/><Relationship Id="rId4" Type="http://schemas.openxmlformats.org/officeDocument/2006/relationships/image" Target="../media/image35.jpeg"/><Relationship Id="rId9" Type="http://schemas.openxmlformats.org/officeDocument/2006/relationships/image" Target="../media/image40.gif"/><Relationship Id="rId14" Type="http://schemas.openxmlformats.org/officeDocument/2006/relationships/image" Target="../media/image45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jpeg"/><Relationship Id="rId5" Type="http://schemas.openxmlformats.org/officeDocument/2006/relationships/image" Target="../media/image47.jpeg"/><Relationship Id="rId4" Type="http://schemas.openxmlformats.org/officeDocument/2006/relationships/image" Target="../media/image19.jp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7.jpeg"/><Relationship Id="rId5" Type="http://schemas.openxmlformats.org/officeDocument/2006/relationships/image" Target="../media/image48.jpeg"/><Relationship Id="rId4" Type="http://schemas.openxmlformats.org/officeDocument/2006/relationships/image" Target="../media/image19.jp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gif"/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jpeg"/><Relationship Id="rId3" Type="http://schemas.openxmlformats.org/officeDocument/2006/relationships/image" Target="../media/image60.jpeg"/><Relationship Id="rId7" Type="http://schemas.openxmlformats.org/officeDocument/2006/relationships/image" Target="../media/image64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3.jpeg"/><Relationship Id="rId5" Type="http://schemas.openxmlformats.org/officeDocument/2006/relationships/image" Target="../media/image62.jpeg"/><Relationship Id="rId4" Type="http://schemas.openxmlformats.org/officeDocument/2006/relationships/image" Target="../media/image61.jpeg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87BC28B-E515-1640-8914-095353D7BBAD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1474788" y="2155825"/>
            <a:ext cx="9144000" cy="2387600"/>
          </a:xfrm>
          <a:prstGeom prst="rect">
            <a:avLst/>
          </a:prstGeo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br>
              <a:rPr lang="da-DK" b="1" dirty="0">
                <a:solidFill>
                  <a:srgbClr val="002060"/>
                </a:solidFill>
                <a:latin typeface="+mn-lt"/>
              </a:rPr>
            </a:br>
            <a:r>
              <a:rPr lang="da-DK" sz="7200" b="1" dirty="0">
                <a:solidFill>
                  <a:srgbClr val="002060"/>
                </a:solidFill>
                <a:latin typeface="+mn-lt"/>
              </a:rPr>
              <a:t>Jesus som barn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el 1">
            <a:extLst>
              <a:ext uri="{FF2B5EF4-FFF2-40B4-BE49-F238E27FC236}">
                <a16:creationId xmlns:a16="http://schemas.microsoft.com/office/drawing/2014/main" id="{5D13162E-79D3-7141-A3BA-5DE3FCE8D5B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1225550"/>
            <a:ext cx="10515600" cy="13255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  <a:t>Jesus bliver født</a:t>
            </a:r>
          </a:p>
        </p:txBody>
      </p:sp>
      <p:pic>
        <p:nvPicPr>
          <p:cNvPr id="5" name="Picture 2" descr="https://media.freebibleimages.org/stories/FB_Birth_Jesus_Preschool/overview-thumbnails/011-birth-jesus-preschool.jpg?1538659170">
            <a:extLst>
              <a:ext uri="{FF2B5EF4-FFF2-40B4-BE49-F238E27FC236}">
                <a16:creationId xmlns:a16="http://schemas.microsoft.com/office/drawing/2014/main" id="{4C0F2774-923D-4D71-A67D-0837C53954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0923" y="1225550"/>
            <a:ext cx="6537368" cy="4903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76190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el 1">
            <a:extLst>
              <a:ext uri="{FF2B5EF4-FFF2-40B4-BE49-F238E27FC236}">
                <a16:creationId xmlns:a16="http://schemas.microsoft.com/office/drawing/2014/main" id="{5D13162E-79D3-7141-A3BA-5DE3FCE8D5B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1225550"/>
            <a:ext cx="10515600" cy="13255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  <a:t>Jesus bliver født</a:t>
            </a:r>
          </a:p>
        </p:txBody>
      </p:sp>
      <p:pic>
        <p:nvPicPr>
          <p:cNvPr id="4" name="Picture 2" descr="https://media.freebibleimages.org/stories/FB_Birth_Jesus_Preschool/overview-thumbnails/012-birth-jesus-preschool.jpg?1538659170">
            <a:extLst>
              <a:ext uri="{FF2B5EF4-FFF2-40B4-BE49-F238E27FC236}">
                <a16:creationId xmlns:a16="http://schemas.microsoft.com/office/drawing/2014/main" id="{DC80090D-1703-4719-9778-A70E49159D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9677" y="1225550"/>
            <a:ext cx="6594123" cy="4945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73516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el 1">
            <a:extLst>
              <a:ext uri="{FF2B5EF4-FFF2-40B4-BE49-F238E27FC236}">
                <a16:creationId xmlns:a16="http://schemas.microsoft.com/office/drawing/2014/main" id="{5D13162E-79D3-7141-A3BA-5DE3FCE8D5B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1225550"/>
            <a:ext cx="10515600" cy="13255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  <a:t>Jesus bliver født</a:t>
            </a:r>
          </a:p>
        </p:txBody>
      </p:sp>
      <p:pic>
        <p:nvPicPr>
          <p:cNvPr id="4" name="Picture 2" descr="https://media.freebibleimages.org/stories/FB_Birth_Jesus_Preschool/overview-thumbnails/015-birth-jesus-preschool.jpg?1538659170">
            <a:extLst>
              <a:ext uri="{FF2B5EF4-FFF2-40B4-BE49-F238E27FC236}">
                <a16:creationId xmlns:a16="http://schemas.microsoft.com/office/drawing/2014/main" id="{0288DE1C-8142-427D-966D-F849D57E2F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6497" y="1225550"/>
            <a:ext cx="6533872" cy="4900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22831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el 1">
            <a:extLst>
              <a:ext uri="{FF2B5EF4-FFF2-40B4-BE49-F238E27FC236}">
                <a16:creationId xmlns:a16="http://schemas.microsoft.com/office/drawing/2014/main" id="{5D13162E-79D3-7141-A3BA-5DE3FCE8D5B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1225550"/>
            <a:ext cx="10515600" cy="13255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  <a:t>Et barn er født i Betlehem</a:t>
            </a:r>
          </a:p>
        </p:txBody>
      </p:sp>
      <p:sp>
        <p:nvSpPr>
          <p:cNvPr id="7" name="Tekstfelt 6">
            <a:extLst>
              <a:ext uri="{FF2B5EF4-FFF2-40B4-BE49-F238E27FC236}">
                <a16:creationId xmlns:a16="http://schemas.microsoft.com/office/drawing/2014/main" id="{F9E665C1-90C7-4DA2-B3B6-C09841C23AF0}"/>
              </a:ext>
            </a:extLst>
          </p:cNvPr>
          <p:cNvSpPr txBox="1"/>
          <p:nvPr/>
        </p:nvSpPr>
        <p:spPr>
          <a:xfrm>
            <a:off x="838200" y="2106285"/>
            <a:ext cx="6828618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3200" dirty="0"/>
              <a:t>Et barn er født i Betlehem</a:t>
            </a:r>
          </a:p>
          <a:p>
            <a:r>
              <a:rPr lang="da-DK" sz="3200" dirty="0"/>
              <a:t>Thi glæde sig Jerusalem!</a:t>
            </a:r>
          </a:p>
          <a:p>
            <a:r>
              <a:rPr lang="da-DK" sz="3200" dirty="0"/>
              <a:t>En fattig jomfru sad i løn</a:t>
            </a:r>
            <a:br>
              <a:rPr lang="da-DK" sz="3200" dirty="0"/>
            </a:br>
            <a:r>
              <a:rPr lang="da-DK" sz="3200" dirty="0"/>
              <a:t>og fødte Himlens kongesøn.</a:t>
            </a:r>
            <a:br>
              <a:rPr lang="da-DK" sz="3200" dirty="0"/>
            </a:br>
            <a:r>
              <a:rPr lang="da-DK" sz="3200" dirty="0"/>
              <a:t>Åh halleluja, åh halleluja, åh halleluja, halleluja!</a:t>
            </a:r>
          </a:p>
          <a:p>
            <a:endParaRPr lang="da-DK" sz="4000" dirty="0"/>
          </a:p>
        </p:txBody>
      </p:sp>
    </p:spTree>
    <p:extLst>
      <p:ext uri="{BB962C8B-B14F-4D97-AF65-F5344CB8AC3E}">
        <p14:creationId xmlns:p14="http://schemas.microsoft.com/office/powerpoint/2010/main" val="9564392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el 1">
            <a:extLst>
              <a:ext uri="{FF2B5EF4-FFF2-40B4-BE49-F238E27FC236}">
                <a16:creationId xmlns:a16="http://schemas.microsoft.com/office/drawing/2014/main" id="{5D13162E-79D3-7141-A3BA-5DE3FCE8D5B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1225550"/>
            <a:ext cx="10515600" cy="13255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  <a:t>Et barn er født i Betlehem</a:t>
            </a:r>
          </a:p>
        </p:txBody>
      </p:sp>
      <p:sp>
        <p:nvSpPr>
          <p:cNvPr id="7" name="Tekstfelt 6">
            <a:extLst>
              <a:ext uri="{FF2B5EF4-FFF2-40B4-BE49-F238E27FC236}">
                <a16:creationId xmlns:a16="http://schemas.microsoft.com/office/drawing/2014/main" id="{F9E665C1-90C7-4DA2-B3B6-C09841C23AF0}"/>
              </a:ext>
            </a:extLst>
          </p:cNvPr>
          <p:cNvSpPr txBox="1"/>
          <p:nvPr/>
        </p:nvSpPr>
        <p:spPr>
          <a:xfrm>
            <a:off x="838200" y="2106285"/>
            <a:ext cx="6828618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3200" dirty="0"/>
              <a:t>Han lagdes i et </a:t>
            </a:r>
            <a:r>
              <a:rPr lang="da-DK" sz="3200" dirty="0" err="1"/>
              <a:t>krybberum</a:t>
            </a:r>
            <a:r>
              <a:rPr lang="da-DK" sz="3200" dirty="0"/>
              <a:t>,</a:t>
            </a:r>
            <a:br>
              <a:rPr lang="da-DK" sz="3200" dirty="0"/>
            </a:br>
            <a:r>
              <a:rPr lang="da-DK" sz="3200" dirty="0"/>
              <a:t>Guds engle sang med fryd derom:</a:t>
            </a:r>
            <a:br>
              <a:rPr lang="da-DK" sz="3200" dirty="0"/>
            </a:br>
            <a:r>
              <a:rPr lang="da-DK" sz="3200" dirty="0"/>
              <a:t>Og Østens vise </a:t>
            </a:r>
            <a:r>
              <a:rPr lang="da-DK" sz="3200" dirty="0" err="1"/>
              <a:t>ofred</a:t>
            </a:r>
            <a:r>
              <a:rPr lang="da-DK" sz="3200" dirty="0"/>
              <a:t> der</a:t>
            </a:r>
            <a:br>
              <a:rPr lang="da-DK" sz="3200" dirty="0"/>
            </a:br>
            <a:r>
              <a:rPr lang="da-DK" sz="3200" dirty="0"/>
              <a:t>guld, røgelse og myrra skær.</a:t>
            </a:r>
            <a:br>
              <a:rPr lang="da-DK" sz="3200" dirty="0"/>
            </a:br>
            <a:r>
              <a:rPr lang="da-DK" sz="3200" dirty="0"/>
              <a:t>Åh halleluja, åh halleluja, åh halleluja, halleluja!</a:t>
            </a:r>
          </a:p>
          <a:p>
            <a:endParaRPr lang="da-DK" sz="4000" dirty="0"/>
          </a:p>
        </p:txBody>
      </p:sp>
    </p:spTree>
    <p:extLst>
      <p:ext uri="{BB962C8B-B14F-4D97-AF65-F5344CB8AC3E}">
        <p14:creationId xmlns:p14="http://schemas.microsoft.com/office/powerpoint/2010/main" val="23020044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el 1">
            <a:extLst>
              <a:ext uri="{FF2B5EF4-FFF2-40B4-BE49-F238E27FC236}">
                <a16:creationId xmlns:a16="http://schemas.microsoft.com/office/drawing/2014/main" id="{5D13162E-79D3-7141-A3BA-5DE3FCE8D5B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1225550"/>
            <a:ext cx="10515600" cy="13255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  <a:t>Et barn er født i Betlehem</a:t>
            </a:r>
          </a:p>
        </p:txBody>
      </p:sp>
      <p:sp>
        <p:nvSpPr>
          <p:cNvPr id="7" name="Tekstfelt 6">
            <a:extLst>
              <a:ext uri="{FF2B5EF4-FFF2-40B4-BE49-F238E27FC236}">
                <a16:creationId xmlns:a16="http://schemas.microsoft.com/office/drawing/2014/main" id="{F9E665C1-90C7-4DA2-B3B6-C09841C23AF0}"/>
              </a:ext>
            </a:extLst>
          </p:cNvPr>
          <p:cNvSpPr txBox="1"/>
          <p:nvPr/>
        </p:nvSpPr>
        <p:spPr>
          <a:xfrm>
            <a:off x="838200" y="2106285"/>
            <a:ext cx="6828618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3200" dirty="0"/>
              <a:t>Forvunden er nu al vor nød,</a:t>
            </a:r>
            <a:br>
              <a:rPr lang="da-DK" sz="3200" dirty="0"/>
            </a:br>
            <a:r>
              <a:rPr lang="da-DK" sz="3200" dirty="0"/>
              <a:t>os er i dag en frelser fød.</a:t>
            </a:r>
            <a:br>
              <a:rPr lang="da-DK" sz="3200" dirty="0"/>
            </a:br>
            <a:r>
              <a:rPr lang="da-DK" sz="3200" dirty="0"/>
              <a:t>Guds kære børn vi blev på ny,</a:t>
            </a:r>
            <a:br>
              <a:rPr lang="da-DK" sz="3200" dirty="0"/>
            </a:br>
            <a:r>
              <a:rPr lang="da-DK" sz="3200" dirty="0"/>
              <a:t>skal holde jul i Himmel-by.</a:t>
            </a:r>
            <a:br>
              <a:rPr lang="da-DK" sz="3200" dirty="0"/>
            </a:br>
            <a:r>
              <a:rPr lang="da-DK" sz="3200" dirty="0"/>
              <a:t>Åh halleluja, åh halleluja, åh halleluja, halleluja!</a:t>
            </a:r>
          </a:p>
          <a:p>
            <a:endParaRPr lang="da-DK" sz="4000" dirty="0"/>
          </a:p>
        </p:txBody>
      </p:sp>
    </p:spTree>
    <p:extLst>
      <p:ext uri="{BB962C8B-B14F-4D97-AF65-F5344CB8AC3E}">
        <p14:creationId xmlns:p14="http://schemas.microsoft.com/office/powerpoint/2010/main" val="21454754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el 1">
            <a:extLst>
              <a:ext uri="{FF2B5EF4-FFF2-40B4-BE49-F238E27FC236}">
                <a16:creationId xmlns:a16="http://schemas.microsoft.com/office/drawing/2014/main" id="{5D13162E-79D3-7141-A3BA-5DE3FCE8D5B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1225550"/>
            <a:ext cx="10515600" cy="13255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  <a:t>Et barn er født i Betlehem</a:t>
            </a:r>
          </a:p>
        </p:txBody>
      </p:sp>
      <p:sp>
        <p:nvSpPr>
          <p:cNvPr id="7" name="Tekstfelt 6">
            <a:extLst>
              <a:ext uri="{FF2B5EF4-FFF2-40B4-BE49-F238E27FC236}">
                <a16:creationId xmlns:a16="http://schemas.microsoft.com/office/drawing/2014/main" id="{F9E665C1-90C7-4DA2-B3B6-C09841C23AF0}"/>
              </a:ext>
            </a:extLst>
          </p:cNvPr>
          <p:cNvSpPr txBox="1"/>
          <p:nvPr/>
        </p:nvSpPr>
        <p:spPr>
          <a:xfrm>
            <a:off x="838200" y="2106285"/>
            <a:ext cx="6828618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3200" dirty="0"/>
              <a:t>På stjernetæpper lyseblå</a:t>
            </a:r>
            <a:br>
              <a:rPr lang="da-DK" sz="3200" dirty="0"/>
            </a:br>
            <a:r>
              <a:rPr lang="da-DK" sz="3200" dirty="0"/>
              <a:t>skal glade vi til kirke gå.</a:t>
            </a:r>
            <a:br>
              <a:rPr lang="da-DK" sz="3200" dirty="0"/>
            </a:br>
            <a:r>
              <a:rPr lang="da-DK" sz="3200" dirty="0"/>
              <a:t>Guds engle der os lære brat</a:t>
            </a:r>
            <a:br>
              <a:rPr lang="da-DK" sz="3200" dirty="0"/>
            </a:br>
            <a:r>
              <a:rPr lang="da-DK" sz="3200" dirty="0"/>
              <a:t>at synge, som de sang i nat:</a:t>
            </a:r>
            <a:br>
              <a:rPr lang="da-DK" sz="3200" dirty="0"/>
            </a:br>
            <a:r>
              <a:rPr lang="da-DK" sz="3200" dirty="0"/>
              <a:t>Åh halleluja, åh halleluja, åh halleluja, halleluja!</a:t>
            </a:r>
          </a:p>
          <a:p>
            <a:endParaRPr lang="da-DK" sz="4000" dirty="0"/>
          </a:p>
        </p:txBody>
      </p:sp>
    </p:spTree>
    <p:extLst>
      <p:ext uri="{BB962C8B-B14F-4D97-AF65-F5344CB8AC3E}">
        <p14:creationId xmlns:p14="http://schemas.microsoft.com/office/powerpoint/2010/main" val="28628740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el 1">
            <a:extLst>
              <a:ext uri="{FF2B5EF4-FFF2-40B4-BE49-F238E27FC236}">
                <a16:creationId xmlns:a16="http://schemas.microsoft.com/office/drawing/2014/main" id="{5D13162E-79D3-7141-A3BA-5DE3FCE8D5B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1225550"/>
            <a:ext cx="10515600" cy="13255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  <a:t>Et barn er født i Betlehem</a:t>
            </a:r>
          </a:p>
        </p:txBody>
      </p:sp>
      <p:sp>
        <p:nvSpPr>
          <p:cNvPr id="7" name="Tekstfelt 6">
            <a:extLst>
              <a:ext uri="{FF2B5EF4-FFF2-40B4-BE49-F238E27FC236}">
                <a16:creationId xmlns:a16="http://schemas.microsoft.com/office/drawing/2014/main" id="{F9E665C1-90C7-4DA2-B3B6-C09841C23AF0}"/>
              </a:ext>
            </a:extLst>
          </p:cNvPr>
          <p:cNvSpPr txBox="1"/>
          <p:nvPr/>
        </p:nvSpPr>
        <p:spPr>
          <a:xfrm>
            <a:off x="838200" y="2106285"/>
            <a:ext cx="6828618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3200" dirty="0"/>
              <a:t>Da vorde engle vi som de,</a:t>
            </a:r>
            <a:br>
              <a:rPr lang="da-DK" sz="3200" dirty="0"/>
            </a:br>
            <a:r>
              <a:rPr lang="da-DK" sz="3200" dirty="0"/>
              <a:t>Guds milde ansigt skal vi se.</a:t>
            </a:r>
            <a:br>
              <a:rPr lang="da-DK" sz="3200" dirty="0"/>
            </a:br>
            <a:r>
              <a:rPr lang="da-DK" sz="3200" dirty="0"/>
              <a:t>Ham være pris til evig tid</a:t>
            </a:r>
            <a:br>
              <a:rPr lang="da-DK" sz="3200" dirty="0"/>
            </a:br>
            <a:r>
              <a:rPr lang="da-DK" sz="3200" dirty="0"/>
              <a:t>for frelser bold og broder blid!</a:t>
            </a:r>
            <a:br>
              <a:rPr lang="da-DK" sz="3200" dirty="0"/>
            </a:br>
            <a:r>
              <a:rPr lang="da-DK" sz="3200" dirty="0"/>
              <a:t>Åh halleluja, åh halleluja, åh halleluja, halleluja!</a:t>
            </a:r>
          </a:p>
          <a:p>
            <a:endParaRPr lang="da-DK" sz="4000" dirty="0"/>
          </a:p>
        </p:txBody>
      </p:sp>
    </p:spTree>
    <p:extLst>
      <p:ext uri="{BB962C8B-B14F-4D97-AF65-F5344CB8AC3E}">
        <p14:creationId xmlns:p14="http://schemas.microsoft.com/office/powerpoint/2010/main" val="12125275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el 1">
            <a:extLst>
              <a:ext uri="{FF2B5EF4-FFF2-40B4-BE49-F238E27FC236}">
                <a16:creationId xmlns:a16="http://schemas.microsoft.com/office/drawing/2014/main" id="{5D13162E-79D3-7141-A3BA-5DE3FCE8D5B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1225550"/>
            <a:ext cx="10515600" cy="13255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  <a:t>Et barn er født i Betlehem</a:t>
            </a:r>
          </a:p>
        </p:txBody>
      </p:sp>
      <p:sp>
        <p:nvSpPr>
          <p:cNvPr id="4" name="Rektangel 3">
            <a:extLst>
              <a:ext uri="{FF2B5EF4-FFF2-40B4-BE49-F238E27FC236}">
                <a16:creationId xmlns:a16="http://schemas.microsoft.com/office/drawing/2014/main" id="{CE1B6C8D-F889-4017-B999-D3E1E523EB67}"/>
              </a:ext>
            </a:extLst>
          </p:cNvPr>
          <p:cNvSpPr/>
          <p:nvPr/>
        </p:nvSpPr>
        <p:spPr>
          <a:xfrm>
            <a:off x="1689637" y="2735335"/>
            <a:ext cx="2879725" cy="2879725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a-DK"/>
          </a:p>
        </p:txBody>
      </p:sp>
      <p:sp>
        <p:nvSpPr>
          <p:cNvPr id="6" name="Rektangel 5">
            <a:extLst>
              <a:ext uri="{FF2B5EF4-FFF2-40B4-BE49-F238E27FC236}">
                <a16:creationId xmlns:a16="http://schemas.microsoft.com/office/drawing/2014/main" id="{8DEE7570-4F81-41D7-AA15-5FCA58964B16}"/>
              </a:ext>
            </a:extLst>
          </p:cNvPr>
          <p:cNvSpPr/>
          <p:nvPr/>
        </p:nvSpPr>
        <p:spPr>
          <a:xfrm>
            <a:off x="5223070" y="2706835"/>
            <a:ext cx="2879725" cy="2879725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a-DK"/>
          </a:p>
        </p:txBody>
      </p:sp>
      <p:sp>
        <p:nvSpPr>
          <p:cNvPr id="2" name="Rectangle 3">
            <a:extLst>
              <a:ext uri="{FF2B5EF4-FFF2-40B4-BE49-F238E27FC236}">
                <a16:creationId xmlns:a16="http://schemas.microsoft.com/office/drawing/2014/main" id="{1C688044-56D4-4F4B-885F-E04E1D2784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89637" y="2021818"/>
            <a:ext cx="6234399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a-DK" altLang="da-DK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1. Et barn er født i Betlehem, 	thi glæde sig Jerusalem!</a:t>
            </a:r>
            <a:r>
              <a:rPr kumimoji="0" lang="da-DK" altLang="da-DK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endParaRPr kumimoji="0" lang="da-DK" altLang="da-DK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a-DK" altLang="da-DK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5DD38F86-2566-4713-8985-A1279BFA18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5225" y="2539218"/>
            <a:ext cx="12192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6697821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el 1">
            <a:extLst>
              <a:ext uri="{FF2B5EF4-FFF2-40B4-BE49-F238E27FC236}">
                <a16:creationId xmlns:a16="http://schemas.microsoft.com/office/drawing/2014/main" id="{5D13162E-79D3-7141-A3BA-5DE3FCE8D5B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1225550"/>
            <a:ext cx="10515600" cy="13255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  <a:t>Et barn er født i Betlehem </a:t>
            </a:r>
          </a:p>
        </p:txBody>
      </p:sp>
      <p:sp>
        <p:nvSpPr>
          <p:cNvPr id="2" name="Rectangle 3">
            <a:extLst>
              <a:ext uri="{FF2B5EF4-FFF2-40B4-BE49-F238E27FC236}">
                <a16:creationId xmlns:a16="http://schemas.microsoft.com/office/drawing/2014/main" id="{1C688044-56D4-4F4B-885F-E04E1D2784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1888331"/>
            <a:ext cx="10445616" cy="11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da-DK" altLang="da-DK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1. </a:t>
            </a:r>
            <a:r>
              <a:rPr lang="da-DK" b="1" dirty="0"/>
              <a:t>Et barn er født i Betlehem, thi glæde sig Jerusalem! En fattig jomfru sad i løn og fødte Himlens kongesøn. </a:t>
            </a:r>
          </a:p>
          <a:p>
            <a:r>
              <a:rPr lang="da-DK" b="1" dirty="0"/>
              <a:t>Åh halleluja, åh halleluja, åh halleluja, halleluja!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a-DK" altLang="da-DK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endParaRPr kumimoji="0" lang="da-DK" altLang="da-DK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a-DK" altLang="da-DK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5DD38F86-2566-4713-8985-A1279BFA18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5225" y="2539218"/>
            <a:ext cx="12192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a-DK"/>
          </a:p>
        </p:txBody>
      </p:sp>
      <p:sp>
        <p:nvSpPr>
          <p:cNvPr id="7" name="Rektangel 6">
            <a:extLst>
              <a:ext uri="{FF2B5EF4-FFF2-40B4-BE49-F238E27FC236}">
                <a16:creationId xmlns:a16="http://schemas.microsoft.com/office/drawing/2014/main" id="{85A34921-BFE4-44E7-BF03-20F454C88748}"/>
              </a:ext>
            </a:extLst>
          </p:cNvPr>
          <p:cNvSpPr/>
          <p:nvPr/>
        </p:nvSpPr>
        <p:spPr>
          <a:xfrm>
            <a:off x="1774410" y="2672058"/>
            <a:ext cx="8643180" cy="3714676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0082270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el 1">
            <a:extLst>
              <a:ext uri="{FF2B5EF4-FFF2-40B4-BE49-F238E27FC236}">
                <a16:creationId xmlns:a16="http://schemas.microsoft.com/office/drawing/2014/main" id="{5D13162E-79D3-7141-A3BA-5DE3FCE8D5B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1225550"/>
            <a:ext cx="10515600" cy="13255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  <a:t>Jesus bliver født</a:t>
            </a:r>
            <a:b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da-DK" altLang="da-DK" sz="2000" dirty="0">
                <a:ea typeface="Times New Roman" panose="02020603050405020304" pitchFamily="18" charset="0"/>
                <a:cs typeface="Arial" panose="020B0604020202020204" pitchFamily="34" charset="0"/>
              </a:rPr>
              <a:t>Hvad skal vi i dag?</a:t>
            </a:r>
            <a:endParaRPr lang="da-DK" altLang="da-DK" dirty="0"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4" name="Picture 8" descr="Billedresultat for eraser drawing">
            <a:extLst>
              <a:ext uri="{FF2B5EF4-FFF2-40B4-BE49-F238E27FC236}">
                <a16:creationId xmlns:a16="http://schemas.microsoft.com/office/drawing/2014/main" id="{CB56D275-EA6B-4D4D-9D7D-C5C8E50590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74096" y="2164709"/>
            <a:ext cx="2334010" cy="1556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Blyant, ViskelÃ¦der, Gummi, Lilla, Skrive, Skitse, Tegne">
            <a:extLst>
              <a:ext uri="{FF2B5EF4-FFF2-40B4-BE49-F238E27FC236}">
                <a16:creationId xmlns:a16="http://schemas.microsoft.com/office/drawing/2014/main" id="{05866551-9E6B-40A7-9B72-81D84CC8D4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33257" y="1413525"/>
            <a:ext cx="1481678" cy="2032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media.freebibleimages.org/stories/FB_Birth_Jesus_Preschool/overview-thumbnails/001-birth-jesus-preschool.jpg?1538659169">
            <a:extLst>
              <a:ext uri="{FF2B5EF4-FFF2-40B4-BE49-F238E27FC236}">
                <a16:creationId xmlns:a16="http://schemas.microsoft.com/office/drawing/2014/main" id="{E95EAD85-636F-410B-875B-F70D0350C10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408" b="8361"/>
          <a:stretch/>
        </p:blipFill>
        <p:spPr bwMode="auto">
          <a:xfrm>
            <a:off x="4415646" y="1663193"/>
            <a:ext cx="2731283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media.freebibleimages.org/stories/FB_LS_Jesus_Born/overview-thumbnails/008-ls-jesus-born.jpg?1538662625">
            <a:extLst>
              <a:ext uri="{FF2B5EF4-FFF2-40B4-BE49-F238E27FC236}">
                <a16:creationId xmlns:a16="http://schemas.microsoft.com/office/drawing/2014/main" id="{7959A183-FCD9-44C4-B193-CDD9A9FA36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2028" y="4015613"/>
            <a:ext cx="3398605" cy="2548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el 1">
            <a:extLst>
              <a:ext uri="{FF2B5EF4-FFF2-40B4-BE49-F238E27FC236}">
                <a16:creationId xmlns:a16="http://schemas.microsoft.com/office/drawing/2014/main" id="{5D13162E-79D3-7141-A3BA-5DE3FCE8D5B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1225550"/>
            <a:ext cx="10515600" cy="13255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100000"/>
              </a:lnSpc>
            </a:pPr>
            <a: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  <a:t>De vise mænd og flugten til Ægypten</a:t>
            </a:r>
            <a:br>
              <a:rPr lang="da-DK" altLang="da-DK" sz="2000" dirty="0"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da-DK" altLang="da-DK" sz="2000" dirty="0">
                <a:ea typeface="Times New Roman" panose="02020603050405020304" pitchFamily="18" charset="0"/>
                <a:cs typeface="Arial" panose="020B0604020202020204" pitchFamily="34" charset="0"/>
              </a:rPr>
              <a:t>Hvad skal vi i dag?</a:t>
            </a:r>
            <a: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4" name="Picture 8" descr="Billedresultat for eraser drawing">
            <a:extLst>
              <a:ext uri="{FF2B5EF4-FFF2-40B4-BE49-F238E27FC236}">
                <a16:creationId xmlns:a16="http://schemas.microsoft.com/office/drawing/2014/main" id="{CB56D275-EA6B-4D4D-9D7D-C5C8E50590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74096" y="2164709"/>
            <a:ext cx="2334010" cy="1556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Blyant, ViskelÃ¦der, Gummi, Lilla, Skrive, Skitse, Tegne">
            <a:extLst>
              <a:ext uri="{FF2B5EF4-FFF2-40B4-BE49-F238E27FC236}">
                <a16:creationId xmlns:a16="http://schemas.microsoft.com/office/drawing/2014/main" id="{05866551-9E6B-40A7-9B72-81D84CC8D4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11661" y="1475206"/>
            <a:ext cx="1481678" cy="2032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media.freebibleimages.org/stories/FB_LS_Jesus_Born/overview-thumbnails/008-ls-jesus-born.jpg?1538662625">
            <a:extLst>
              <a:ext uri="{FF2B5EF4-FFF2-40B4-BE49-F238E27FC236}">
                <a16:creationId xmlns:a16="http://schemas.microsoft.com/office/drawing/2014/main" id="{7959A183-FCD9-44C4-B193-CDD9A9FA36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6697" y="1888331"/>
            <a:ext cx="3398605" cy="2548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media.freebibleimages.org/stories/FB_ED_Wise_Men/overview-thumbnails/005-ed-wise-men.jpg?1538663844">
            <a:extLst>
              <a:ext uri="{FF2B5EF4-FFF2-40B4-BE49-F238E27FC236}">
                <a16:creationId xmlns:a16="http://schemas.microsoft.com/office/drawing/2014/main" id="{FF433DFC-E292-4DE4-A60A-32338DF153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3073" y="4594016"/>
            <a:ext cx="2545852" cy="1909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Billede 8">
            <a:extLst>
              <a:ext uri="{FF2B5EF4-FFF2-40B4-BE49-F238E27FC236}">
                <a16:creationId xmlns:a16="http://schemas.microsoft.com/office/drawing/2014/main" id="{D0D12306-B69C-4788-BFC0-CFF7214A1A3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89024" y="4031381"/>
            <a:ext cx="3155919" cy="2445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52568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el 1">
            <a:extLst>
              <a:ext uri="{FF2B5EF4-FFF2-40B4-BE49-F238E27FC236}">
                <a16:creationId xmlns:a16="http://schemas.microsoft.com/office/drawing/2014/main" id="{5D13162E-79D3-7141-A3BA-5DE3FCE8D5B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1225550"/>
            <a:ext cx="10515600" cy="13255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  <a:t>Hvad snakkede vi om sidste gang? </a:t>
            </a:r>
          </a:p>
        </p:txBody>
      </p:sp>
      <p:pic>
        <p:nvPicPr>
          <p:cNvPr id="3075" name="Picture 2" descr="https://media.freebibleimages.org/stories/FB_Birth_Jesus_Preschool/overview-thumbnails/001-birth-jesus-preschool.jpg?1538659169">
            <a:extLst>
              <a:ext uri="{FF2B5EF4-FFF2-40B4-BE49-F238E27FC236}">
                <a16:creationId xmlns:a16="http://schemas.microsoft.com/office/drawing/2014/main" id="{A6969405-AE97-404F-8444-53992BE8EE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2200" y="4369768"/>
            <a:ext cx="264160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https://media.freebibleimages.org/stories/FB_Birth_Jesus_Preschool/overview-thumbnails/005-birth-jesus-preschool.jpg?1538659169">
            <a:extLst>
              <a:ext uri="{FF2B5EF4-FFF2-40B4-BE49-F238E27FC236}">
                <a16:creationId xmlns:a16="http://schemas.microsoft.com/office/drawing/2014/main" id="{89EDC684-F1A8-47E8-BD86-FF4B8766DF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6876" y="1786764"/>
            <a:ext cx="2719388" cy="203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media.freebibleimages.org/stories/FB_Birth_Jesus_Preschool/overview-thumbnails/008-birth-jesus-preschool.jpg?1538659170">
            <a:extLst>
              <a:ext uri="{FF2B5EF4-FFF2-40B4-BE49-F238E27FC236}">
                <a16:creationId xmlns:a16="http://schemas.microsoft.com/office/drawing/2014/main" id="{FCAB4A35-B238-41AC-8444-A7567C103D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4175" y="2116340"/>
            <a:ext cx="2717800" cy="203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s://media.freebibleimages.org/stories/FB_Birth_Jesus_Preschool/overview-thumbnails/010-birth-jesus-preschool.jpg?1538659170">
            <a:extLst>
              <a:ext uri="{FF2B5EF4-FFF2-40B4-BE49-F238E27FC236}">
                <a16:creationId xmlns:a16="http://schemas.microsoft.com/office/drawing/2014/main" id="{4E7C8E55-4127-497E-A8CB-A14FC0B37E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3933" y="4449795"/>
            <a:ext cx="2495014" cy="1870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3" name="Picture 1" descr="https://media.freebibleimages.org/stories/FB_Birth_Jesus_Preschool/overview-thumbnails/011-birth-jesus-preschool.jpg?1538659170">
            <a:extLst>
              <a:ext uri="{FF2B5EF4-FFF2-40B4-BE49-F238E27FC236}">
                <a16:creationId xmlns:a16="http://schemas.microsoft.com/office/drawing/2014/main" id="{86F37862-7BE8-45B0-9521-D8D05D3A7A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763" y="2309722"/>
            <a:ext cx="2495015" cy="1871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media.freebibleimages.org/stories/FB_Birth_Jesus_Preschool/overview-thumbnails/012-birth-jesus-preschool.jpg?1538659170">
            <a:extLst>
              <a:ext uri="{FF2B5EF4-FFF2-40B4-BE49-F238E27FC236}">
                <a16:creationId xmlns:a16="http://schemas.microsoft.com/office/drawing/2014/main" id="{F47116FE-87C1-45AE-A583-8117663EAD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5921" y="4350980"/>
            <a:ext cx="2878138" cy="215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7">
            <a:extLst>
              <a:ext uri="{FF2B5EF4-FFF2-40B4-BE49-F238E27FC236}">
                <a16:creationId xmlns:a16="http://schemas.microsoft.com/office/drawing/2014/main" id="{347667D0-134E-423C-9FC4-D7BC67A7D0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30991" y="1364566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548993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el 1">
            <a:extLst>
              <a:ext uri="{FF2B5EF4-FFF2-40B4-BE49-F238E27FC236}">
                <a16:creationId xmlns:a16="http://schemas.microsoft.com/office/drawing/2014/main" id="{5D13162E-79D3-7141-A3BA-5DE3FCE8D5B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1225550"/>
            <a:ext cx="10515600" cy="13255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  <a:t>De vise mænd </a:t>
            </a:r>
            <a:b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  <a:t>og flugten til Ægypten </a:t>
            </a:r>
          </a:p>
        </p:txBody>
      </p:sp>
      <p:pic>
        <p:nvPicPr>
          <p:cNvPr id="4" name="Billede 3">
            <a:extLst>
              <a:ext uri="{FF2B5EF4-FFF2-40B4-BE49-F238E27FC236}">
                <a16:creationId xmlns:a16="http://schemas.microsoft.com/office/drawing/2014/main" id="{DF0EC131-B03E-4A4A-8C8A-91CDC9379E64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3"/>
          <a:stretch/>
        </p:blipFill>
        <p:spPr bwMode="auto">
          <a:xfrm>
            <a:off x="5655212" y="886265"/>
            <a:ext cx="4717390" cy="561813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6838566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el 1">
            <a:extLst>
              <a:ext uri="{FF2B5EF4-FFF2-40B4-BE49-F238E27FC236}">
                <a16:creationId xmlns:a16="http://schemas.microsoft.com/office/drawing/2014/main" id="{5D13162E-79D3-7141-A3BA-5DE3FCE8D5B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1225550"/>
            <a:ext cx="10515600" cy="13255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  <a:t>De vise mænd </a:t>
            </a:r>
            <a:b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  <a:t>og flugten til Ægypten </a:t>
            </a:r>
          </a:p>
        </p:txBody>
      </p:sp>
      <p:pic>
        <p:nvPicPr>
          <p:cNvPr id="5122" name="Picture 2" descr="https://media.freebibleimages.org/stories/FB_ED_Wise_Men/overview-thumbnails/001-ed-wise-men.jpg?1538663844">
            <a:extLst>
              <a:ext uri="{FF2B5EF4-FFF2-40B4-BE49-F238E27FC236}">
                <a16:creationId xmlns:a16="http://schemas.microsoft.com/office/drawing/2014/main" id="{5D50D7A3-A91F-4596-B17D-178BE81A53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2700" y="1225549"/>
            <a:ext cx="6332807" cy="4749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275915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el 1">
            <a:extLst>
              <a:ext uri="{FF2B5EF4-FFF2-40B4-BE49-F238E27FC236}">
                <a16:creationId xmlns:a16="http://schemas.microsoft.com/office/drawing/2014/main" id="{5D13162E-79D3-7141-A3BA-5DE3FCE8D5B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1225550"/>
            <a:ext cx="10515600" cy="13255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  <a:t>De vise mænd </a:t>
            </a:r>
            <a:b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  <a:t>og flugten til Ægypten </a:t>
            </a:r>
          </a:p>
        </p:txBody>
      </p:sp>
      <p:pic>
        <p:nvPicPr>
          <p:cNvPr id="7170" name="Picture 2" descr="https://media.freebibleimages.org/stories/FB_ED_Wise_Men/overview-thumbnails/002-ed-wise-men.jpg?1538663844">
            <a:extLst>
              <a:ext uri="{FF2B5EF4-FFF2-40B4-BE49-F238E27FC236}">
                <a16:creationId xmlns:a16="http://schemas.microsoft.com/office/drawing/2014/main" id="{7C21451A-4FF8-467C-B923-7781CAFD02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9309" y="1225550"/>
            <a:ext cx="6332807" cy="4749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964953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el 1">
            <a:extLst>
              <a:ext uri="{FF2B5EF4-FFF2-40B4-BE49-F238E27FC236}">
                <a16:creationId xmlns:a16="http://schemas.microsoft.com/office/drawing/2014/main" id="{5D13162E-79D3-7141-A3BA-5DE3FCE8D5B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1225550"/>
            <a:ext cx="10515600" cy="13255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  <a:t>De vise mænd </a:t>
            </a:r>
            <a:b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  <a:t>og flugten til Ægypten </a:t>
            </a:r>
          </a:p>
        </p:txBody>
      </p:sp>
      <p:pic>
        <p:nvPicPr>
          <p:cNvPr id="6146" name="Picture 2" descr="https://media.freebibleimages.org/stories/FB_ED_Wise_Men/overview-thumbnails/003-ed-wise-men.jpg?1538663844">
            <a:extLst>
              <a:ext uri="{FF2B5EF4-FFF2-40B4-BE49-F238E27FC236}">
                <a16:creationId xmlns:a16="http://schemas.microsoft.com/office/drawing/2014/main" id="{15C1E374-DB17-4041-9881-698DEF53EC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0144" y="1225550"/>
            <a:ext cx="6332807" cy="4749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301326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el 1">
            <a:extLst>
              <a:ext uri="{FF2B5EF4-FFF2-40B4-BE49-F238E27FC236}">
                <a16:creationId xmlns:a16="http://schemas.microsoft.com/office/drawing/2014/main" id="{5D13162E-79D3-7141-A3BA-5DE3FCE8D5B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1225550"/>
            <a:ext cx="10515600" cy="13255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  <a:t>De vise mænd </a:t>
            </a:r>
            <a:b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  <a:t>og flugten til Ægypten </a:t>
            </a:r>
          </a:p>
        </p:txBody>
      </p:sp>
      <p:pic>
        <p:nvPicPr>
          <p:cNvPr id="8194" name="Picture 2" descr="https://media.freebibleimages.org/stories/FB_ED_Wise_Men/overview-thumbnails/004-ed-wise-men.jpg?1538663844">
            <a:extLst>
              <a:ext uri="{FF2B5EF4-FFF2-40B4-BE49-F238E27FC236}">
                <a16:creationId xmlns:a16="http://schemas.microsoft.com/office/drawing/2014/main" id="{12D752CC-64EF-4066-8926-DDFD6A6EB3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7784" y="1225550"/>
            <a:ext cx="6018757" cy="4514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637370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el 1">
            <a:extLst>
              <a:ext uri="{FF2B5EF4-FFF2-40B4-BE49-F238E27FC236}">
                <a16:creationId xmlns:a16="http://schemas.microsoft.com/office/drawing/2014/main" id="{5D13162E-79D3-7141-A3BA-5DE3FCE8D5B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1225550"/>
            <a:ext cx="10515600" cy="13255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  <a:t>De vise mænd </a:t>
            </a:r>
            <a:b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  <a:t>og flugten til Ægypten </a:t>
            </a:r>
          </a:p>
        </p:txBody>
      </p:sp>
      <p:pic>
        <p:nvPicPr>
          <p:cNvPr id="11266" name="Picture 2" descr="https://media.freebibleimages.org/stories/FB_ED_Wise_Men/overview-thumbnails/005-ed-wise-men.jpg?1538663844">
            <a:extLst>
              <a:ext uri="{FF2B5EF4-FFF2-40B4-BE49-F238E27FC236}">
                <a16:creationId xmlns:a16="http://schemas.microsoft.com/office/drawing/2014/main" id="{C2D86608-C291-4575-B998-9009DD965C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7107" y="1225549"/>
            <a:ext cx="6192129" cy="4644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788456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el 1">
            <a:extLst>
              <a:ext uri="{FF2B5EF4-FFF2-40B4-BE49-F238E27FC236}">
                <a16:creationId xmlns:a16="http://schemas.microsoft.com/office/drawing/2014/main" id="{5D13162E-79D3-7141-A3BA-5DE3FCE8D5B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1225550"/>
            <a:ext cx="10515600" cy="13255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  <a:t>De vise mænd </a:t>
            </a:r>
            <a:b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  <a:t>og flugten til Ægypten </a:t>
            </a:r>
          </a:p>
        </p:txBody>
      </p:sp>
      <p:pic>
        <p:nvPicPr>
          <p:cNvPr id="10242" name="Picture 2" descr="https://media.freebibleimages.org/stories/FB_ED_Wise_Men/overview-thumbnails/006-ed-wise-men.jpg?1538663844">
            <a:extLst>
              <a:ext uri="{FF2B5EF4-FFF2-40B4-BE49-F238E27FC236}">
                <a16:creationId xmlns:a16="http://schemas.microsoft.com/office/drawing/2014/main" id="{CE442EC5-E1F5-48DF-BDCF-655BBD4074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5920" y="1225550"/>
            <a:ext cx="5897880" cy="4423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921150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el 1">
            <a:extLst>
              <a:ext uri="{FF2B5EF4-FFF2-40B4-BE49-F238E27FC236}">
                <a16:creationId xmlns:a16="http://schemas.microsoft.com/office/drawing/2014/main" id="{5D13162E-79D3-7141-A3BA-5DE3FCE8D5B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1225550"/>
            <a:ext cx="10515600" cy="13255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  <a:t>De vise mænd </a:t>
            </a:r>
            <a:b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  <a:t>og flugten til Ægypten </a:t>
            </a:r>
          </a:p>
        </p:txBody>
      </p:sp>
      <p:pic>
        <p:nvPicPr>
          <p:cNvPr id="9218" name="Picture 2" descr="https://media.freebibleimages.org/stories/FB_ED_Wise_Men/overview-thumbnails/008-ed-wise-men.jpg?1538663844">
            <a:extLst>
              <a:ext uri="{FF2B5EF4-FFF2-40B4-BE49-F238E27FC236}">
                <a16:creationId xmlns:a16="http://schemas.microsoft.com/office/drawing/2014/main" id="{2F46C201-D9A8-4D39-B9D0-1AF2D4FA18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5919" y="1225549"/>
            <a:ext cx="6009249" cy="4506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58066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el 1">
            <a:extLst>
              <a:ext uri="{FF2B5EF4-FFF2-40B4-BE49-F238E27FC236}">
                <a16:creationId xmlns:a16="http://schemas.microsoft.com/office/drawing/2014/main" id="{5D13162E-79D3-7141-A3BA-5DE3FCE8D5B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1225550"/>
            <a:ext cx="10515600" cy="13255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  <a:t>Jesus som barn</a:t>
            </a:r>
          </a:p>
        </p:txBody>
      </p:sp>
      <p:pic>
        <p:nvPicPr>
          <p:cNvPr id="10" name="Billede 9" descr="https://upload.wikimedia.org/wikipedia/commons/thumb/9/9b/Alexandr_Ivanov_011.jpg/250px-Alexandr_Ivanov_011.jpg">
            <a:extLst>
              <a:ext uri="{FF2B5EF4-FFF2-40B4-BE49-F238E27FC236}">
                <a16:creationId xmlns:a16="http://schemas.microsoft.com/office/drawing/2014/main" id="{1504DC51-E102-407B-9246-F347212A794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049" y="1995148"/>
            <a:ext cx="3342539" cy="23810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Billede 10" descr="https://upload.wikimedia.org/wikipedia/commons/1/1c/Eug%C3%A8ne_Girardet%2C_Flight_into_Egypt.jpg">
            <a:extLst>
              <a:ext uri="{FF2B5EF4-FFF2-40B4-BE49-F238E27FC236}">
                <a16:creationId xmlns:a16="http://schemas.microsoft.com/office/drawing/2014/main" id="{9F889211-11BE-4637-A4EC-313EE95B4D02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4629" y="774513"/>
            <a:ext cx="3371569" cy="24834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Billede 11" descr="https://upload.wikimedia.org/wikipedia/commons/2/29/Krippe3-MLK-Guetersloh.jpg">
            <a:extLst>
              <a:ext uri="{FF2B5EF4-FFF2-40B4-BE49-F238E27FC236}">
                <a16:creationId xmlns:a16="http://schemas.microsoft.com/office/drawing/2014/main" id="{A512DEBC-9D13-491D-9943-536174BD7F42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776" y="3708999"/>
            <a:ext cx="3065605" cy="2337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2" descr="https://i.pinimg.com/originals/f6/91/eb/f691eb2cac0fe73204866d8215e7d4eb.jpg">
            <a:extLst>
              <a:ext uri="{FF2B5EF4-FFF2-40B4-BE49-F238E27FC236}">
                <a16:creationId xmlns:a16="http://schemas.microsoft.com/office/drawing/2014/main" id="{A0C2312D-D780-4CB3-8547-61BB7250A3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6969" y="3708999"/>
            <a:ext cx="3371570" cy="2483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kstfelt 1">
            <a:extLst>
              <a:ext uri="{FF2B5EF4-FFF2-40B4-BE49-F238E27FC236}">
                <a16:creationId xmlns:a16="http://schemas.microsoft.com/office/drawing/2014/main" id="{77A58822-1CAC-4A32-93F1-F7DD2F92B25B}"/>
              </a:ext>
            </a:extLst>
          </p:cNvPr>
          <p:cNvSpPr txBox="1"/>
          <p:nvPr/>
        </p:nvSpPr>
        <p:spPr>
          <a:xfrm>
            <a:off x="1379753" y="4342292"/>
            <a:ext cx="17811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i="1" dirty="0"/>
              <a:t>Aleksandr </a:t>
            </a:r>
            <a:r>
              <a:rPr lang="da-DK" i="1" dirty="0" err="1"/>
              <a:t>Ivanov</a:t>
            </a:r>
            <a:endParaRPr lang="da-DK" i="1" dirty="0"/>
          </a:p>
        </p:txBody>
      </p:sp>
      <p:sp>
        <p:nvSpPr>
          <p:cNvPr id="8" name="Tekstfelt 7">
            <a:extLst>
              <a:ext uri="{FF2B5EF4-FFF2-40B4-BE49-F238E27FC236}">
                <a16:creationId xmlns:a16="http://schemas.microsoft.com/office/drawing/2014/main" id="{86CD1848-C2D6-4717-8AA6-4488BF541C11}"/>
              </a:ext>
            </a:extLst>
          </p:cNvPr>
          <p:cNvSpPr txBox="1"/>
          <p:nvPr/>
        </p:nvSpPr>
        <p:spPr>
          <a:xfrm>
            <a:off x="7398224" y="3214477"/>
            <a:ext cx="17043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i="1" dirty="0"/>
              <a:t>Eugene </a:t>
            </a:r>
            <a:r>
              <a:rPr lang="da-DK" i="1" dirty="0" err="1"/>
              <a:t>Girardet</a:t>
            </a:r>
            <a:endParaRPr lang="da-DK" i="1" dirty="0"/>
          </a:p>
        </p:txBody>
      </p:sp>
      <p:sp>
        <p:nvSpPr>
          <p:cNvPr id="14" name="Tekstfelt 13">
            <a:extLst>
              <a:ext uri="{FF2B5EF4-FFF2-40B4-BE49-F238E27FC236}">
                <a16:creationId xmlns:a16="http://schemas.microsoft.com/office/drawing/2014/main" id="{38C69643-0156-4032-BC58-167161D5FB1B}"/>
              </a:ext>
            </a:extLst>
          </p:cNvPr>
          <p:cNvSpPr txBox="1"/>
          <p:nvPr/>
        </p:nvSpPr>
        <p:spPr>
          <a:xfrm>
            <a:off x="9282189" y="6186968"/>
            <a:ext cx="1882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i="1" dirty="0"/>
              <a:t>Heinrich Hofmann</a:t>
            </a:r>
          </a:p>
        </p:txBody>
      </p:sp>
      <p:sp>
        <p:nvSpPr>
          <p:cNvPr id="15" name="Tekstfelt 14">
            <a:extLst>
              <a:ext uri="{FF2B5EF4-FFF2-40B4-BE49-F238E27FC236}">
                <a16:creationId xmlns:a16="http://schemas.microsoft.com/office/drawing/2014/main" id="{607A585B-8B4F-4B45-9D14-14E1ED862EC5}"/>
              </a:ext>
            </a:extLst>
          </p:cNvPr>
          <p:cNvSpPr txBox="1"/>
          <p:nvPr/>
        </p:nvSpPr>
        <p:spPr>
          <a:xfrm>
            <a:off x="3485941" y="6127916"/>
            <a:ext cx="4651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i="1" dirty="0"/>
              <a:t>Julekrybbe fra Martin-Luther-kirken i </a:t>
            </a:r>
            <a:r>
              <a:rPr lang="da-DK" i="1" dirty="0" err="1"/>
              <a:t>Gütersloh</a:t>
            </a:r>
            <a:endParaRPr lang="da-DK" i="1" dirty="0"/>
          </a:p>
        </p:txBody>
      </p:sp>
    </p:spTree>
    <p:extLst>
      <p:ext uri="{BB962C8B-B14F-4D97-AF65-F5344CB8AC3E}">
        <p14:creationId xmlns:p14="http://schemas.microsoft.com/office/powerpoint/2010/main" val="48836500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el 1">
            <a:extLst>
              <a:ext uri="{FF2B5EF4-FFF2-40B4-BE49-F238E27FC236}">
                <a16:creationId xmlns:a16="http://schemas.microsoft.com/office/drawing/2014/main" id="{5D13162E-79D3-7141-A3BA-5DE3FCE8D5B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1225550"/>
            <a:ext cx="10515600" cy="13255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  <a:t>De vise mænd </a:t>
            </a:r>
            <a:b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  <a:t>og flugten til Ægypten </a:t>
            </a:r>
          </a:p>
        </p:txBody>
      </p:sp>
      <p:pic>
        <p:nvPicPr>
          <p:cNvPr id="13314" name="Picture 2" descr="https://media.freebibleimages.org/stories/FB_ED_Wise_Men/overview-thumbnails/007-ed-wise-men.jpg?1538663844">
            <a:extLst>
              <a:ext uri="{FF2B5EF4-FFF2-40B4-BE49-F238E27FC236}">
                <a16:creationId xmlns:a16="http://schemas.microsoft.com/office/drawing/2014/main" id="{E38F599C-E3F4-412D-8109-FB21FFAA37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8971" y="1225550"/>
            <a:ext cx="5968219" cy="4476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194803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el 1">
            <a:extLst>
              <a:ext uri="{FF2B5EF4-FFF2-40B4-BE49-F238E27FC236}">
                <a16:creationId xmlns:a16="http://schemas.microsoft.com/office/drawing/2014/main" id="{5D13162E-79D3-7141-A3BA-5DE3FCE8D5B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1225550"/>
            <a:ext cx="10515600" cy="13255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  <a:t>De vise mænd </a:t>
            </a:r>
            <a:b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  <a:t>og flugten til Ægypten </a:t>
            </a:r>
          </a:p>
        </p:txBody>
      </p:sp>
      <p:pic>
        <p:nvPicPr>
          <p:cNvPr id="14338" name="Picture 2" descr="https://media.freebibleimages.org/stories/FB_Christmas_WiseMen/overview-thumbnails/010-christmas-wisemen.jpg?1538658629">
            <a:extLst>
              <a:ext uri="{FF2B5EF4-FFF2-40B4-BE49-F238E27FC236}">
                <a16:creationId xmlns:a16="http://schemas.microsoft.com/office/drawing/2014/main" id="{29DD3E00-7052-4919-B717-003D411D81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7107" y="1225550"/>
            <a:ext cx="6206197" cy="4654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289085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el 1">
            <a:extLst>
              <a:ext uri="{FF2B5EF4-FFF2-40B4-BE49-F238E27FC236}">
                <a16:creationId xmlns:a16="http://schemas.microsoft.com/office/drawing/2014/main" id="{5D13162E-79D3-7141-A3BA-5DE3FCE8D5B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1225550"/>
            <a:ext cx="10515600" cy="13255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  <a:t>De vise mænd </a:t>
            </a:r>
            <a:b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  <a:t>og flugten til Ægypten </a:t>
            </a:r>
          </a:p>
        </p:txBody>
      </p:sp>
      <p:pic>
        <p:nvPicPr>
          <p:cNvPr id="16386" name="Picture 2" descr="https://media.freebibleimages.org/stories/FB_Christmas_WiseMen/overview-thumbnails/011-christmas-wisemen.jpg?1538658629">
            <a:extLst>
              <a:ext uri="{FF2B5EF4-FFF2-40B4-BE49-F238E27FC236}">
                <a16:creationId xmlns:a16="http://schemas.microsoft.com/office/drawing/2014/main" id="{024F6F21-42C6-427B-A642-015EAC49A5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1175" y="1225550"/>
            <a:ext cx="6052625" cy="4539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825105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el 1">
            <a:extLst>
              <a:ext uri="{FF2B5EF4-FFF2-40B4-BE49-F238E27FC236}">
                <a16:creationId xmlns:a16="http://schemas.microsoft.com/office/drawing/2014/main" id="{5D13162E-79D3-7141-A3BA-5DE3FCE8D5B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1225550"/>
            <a:ext cx="10515600" cy="13255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  <a:t>De vise mænd </a:t>
            </a:r>
            <a:b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  <a:t>og flugten til Ægypten </a:t>
            </a:r>
          </a:p>
        </p:txBody>
      </p:sp>
      <p:pic>
        <p:nvPicPr>
          <p:cNvPr id="15362" name="Picture 2" descr="https://media.freebibleimages.org/stories/FB_Christmas_WiseMen/overview-thumbnails/012-christmas-wisemen.jpg?1538658629">
            <a:extLst>
              <a:ext uri="{FF2B5EF4-FFF2-40B4-BE49-F238E27FC236}">
                <a16:creationId xmlns:a16="http://schemas.microsoft.com/office/drawing/2014/main" id="{C22C9726-693C-414B-83CA-007127FBBF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2500" y="1225550"/>
            <a:ext cx="6131300" cy="459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985027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el 1">
            <a:extLst>
              <a:ext uri="{FF2B5EF4-FFF2-40B4-BE49-F238E27FC236}">
                <a16:creationId xmlns:a16="http://schemas.microsoft.com/office/drawing/2014/main" id="{5D13162E-79D3-7141-A3BA-5DE3FCE8D5B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1225550"/>
            <a:ext cx="10515600" cy="13255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  <a:t>De vise mænd </a:t>
            </a:r>
            <a:b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  <a:t>og flugten til Ægypten </a:t>
            </a:r>
          </a:p>
        </p:txBody>
      </p:sp>
      <p:pic>
        <p:nvPicPr>
          <p:cNvPr id="18434" name="Picture 2" descr="https://media.freebibleimages.org/stories/FB_Christmas_WiseMen/overview-thumbnails/013-christmas-wisemen.jpg?1538658629">
            <a:extLst>
              <a:ext uri="{FF2B5EF4-FFF2-40B4-BE49-F238E27FC236}">
                <a16:creationId xmlns:a16="http://schemas.microsoft.com/office/drawing/2014/main" id="{5E39994A-DDBD-46BB-9B3A-689F68A8B4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867" y="1225550"/>
            <a:ext cx="5699891" cy="4274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918990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el 1">
            <a:extLst>
              <a:ext uri="{FF2B5EF4-FFF2-40B4-BE49-F238E27FC236}">
                <a16:creationId xmlns:a16="http://schemas.microsoft.com/office/drawing/2014/main" id="{5D13162E-79D3-7141-A3BA-5DE3FCE8D5B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1225550"/>
            <a:ext cx="10515600" cy="13255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  <a:t>De vise mænd </a:t>
            </a:r>
            <a:b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  <a:t>og flugten til Ægypten </a:t>
            </a:r>
          </a:p>
        </p:txBody>
      </p:sp>
      <p:pic>
        <p:nvPicPr>
          <p:cNvPr id="17410" name="Picture 2" descr="https://media.freebibleimages.org/stories/FB_Christmas_WiseMen/overview-thumbnails/014-christmas-wisemen.jpg?1538658630">
            <a:extLst>
              <a:ext uri="{FF2B5EF4-FFF2-40B4-BE49-F238E27FC236}">
                <a16:creationId xmlns:a16="http://schemas.microsoft.com/office/drawing/2014/main" id="{9556FE3E-CD70-46E2-8A64-141F0A408A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8771" y="1225550"/>
            <a:ext cx="6075029" cy="4556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342012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el 1">
            <a:extLst>
              <a:ext uri="{FF2B5EF4-FFF2-40B4-BE49-F238E27FC236}">
                <a16:creationId xmlns:a16="http://schemas.microsoft.com/office/drawing/2014/main" id="{5D13162E-79D3-7141-A3BA-5DE3FCE8D5B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1225550"/>
            <a:ext cx="10515600" cy="13255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  <a:t>Dejlig er den himmelblå</a:t>
            </a:r>
          </a:p>
        </p:txBody>
      </p:sp>
      <p:sp>
        <p:nvSpPr>
          <p:cNvPr id="7" name="Tekstfelt 6">
            <a:extLst>
              <a:ext uri="{FF2B5EF4-FFF2-40B4-BE49-F238E27FC236}">
                <a16:creationId xmlns:a16="http://schemas.microsoft.com/office/drawing/2014/main" id="{F9E665C1-90C7-4DA2-B3B6-C09841C23AF0}"/>
              </a:ext>
            </a:extLst>
          </p:cNvPr>
          <p:cNvSpPr txBox="1"/>
          <p:nvPr/>
        </p:nvSpPr>
        <p:spPr>
          <a:xfrm>
            <a:off x="838200" y="2106285"/>
            <a:ext cx="682861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3200" b="1" dirty="0"/>
              <a:t>1</a:t>
            </a:r>
            <a:endParaRPr lang="da-DK" sz="3200" dirty="0"/>
          </a:p>
          <a:p>
            <a:r>
              <a:rPr lang="da-DK" sz="3200" dirty="0"/>
              <a:t>Dejlig er den himmel blå,</a:t>
            </a:r>
            <a:br>
              <a:rPr lang="da-DK" sz="3200" dirty="0"/>
            </a:br>
            <a:r>
              <a:rPr lang="da-DK" sz="3200" dirty="0"/>
              <a:t>lyst det er at se derpå,</a:t>
            </a:r>
            <a:br>
              <a:rPr lang="da-DK" sz="3200" dirty="0"/>
            </a:br>
            <a:r>
              <a:rPr lang="da-DK" sz="3200" dirty="0"/>
              <a:t>hvor de gyldne stjerner blinke,</a:t>
            </a:r>
            <a:br>
              <a:rPr lang="da-DK" sz="3200" dirty="0"/>
            </a:br>
            <a:r>
              <a:rPr lang="da-DK" sz="3200" dirty="0"/>
              <a:t>hvor de smile, hvor de vinke</a:t>
            </a:r>
            <a:br>
              <a:rPr lang="da-DK" sz="3200" dirty="0"/>
            </a:br>
            <a:r>
              <a:rPr lang="da-DK" sz="3200" dirty="0"/>
              <a:t>os fra jorden op til sig.</a:t>
            </a:r>
          </a:p>
          <a:p>
            <a:endParaRPr lang="da-DK" sz="3200" dirty="0"/>
          </a:p>
        </p:txBody>
      </p:sp>
    </p:spTree>
    <p:extLst>
      <p:ext uri="{BB962C8B-B14F-4D97-AF65-F5344CB8AC3E}">
        <p14:creationId xmlns:p14="http://schemas.microsoft.com/office/powerpoint/2010/main" val="290316146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el 1">
            <a:extLst>
              <a:ext uri="{FF2B5EF4-FFF2-40B4-BE49-F238E27FC236}">
                <a16:creationId xmlns:a16="http://schemas.microsoft.com/office/drawing/2014/main" id="{5D13162E-79D3-7141-A3BA-5DE3FCE8D5B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1225550"/>
            <a:ext cx="10515600" cy="13255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  <a:t>Dejlig er den himmelblå</a:t>
            </a:r>
          </a:p>
        </p:txBody>
      </p:sp>
      <p:sp>
        <p:nvSpPr>
          <p:cNvPr id="7" name="Tekstfelt 6">
            <a:extLst>
              <a:ext uri="{FF2B5EF4-FFF2-40B4-BE49-F238E27FC236}">
                <a16:creationId xmlns:a16="http://schemas.microsoft.com/office/drawing/2014/main" id="{F9E665C1-90C7-4DA2-B3B6-C09841C23AF0}"/>
              </a:ext>
            </a:extLst>
          </p:cNvPr>
          <p:cNvSpPr txBox="1"/>
          <p:nvPr/>
        </p:nvSpPr>
        <p:spPr>
          <a:xfrm>
            <a:off x="838200" y="2106285"/>
            <a:ext cx="6828618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3200" b="1" dirty="0"/>
              <a:t>2</a:t>
            </a:r>
            <a:endParaRPr lang="da-DK" sz="3200" dirty="0"/>
          </a:p>
          <a:p>
            <a:r>
              <a:rPr lang="da-DK" sz="3200" dirty="0"/>
              <a:t>Det var midt i julenat,</a:t>
            </a:r>
            <a:br>
              <a:rPr lang="da-DK" sz="3200" dirty="0"/>
            </a:br>
            <a:r>
              <a:rPr lang="da-DK" sz="3200" dirty="0"/>
              <a:t>hver en stjerne </a:t>
            </a:r>
            <a:r>
              <a:rPr lang="da-DK" sz="3200" dirty="0" err="1"/>
              <a:t>glimted</a:t>
            </a:r>
            <a:r>
              <a:rPr lang="da-DK" sz="3200" dirty="0"/>
              <a:t> mat,</a:t>
            </a:r>
            <a:br>
              <a:rPr lang="da-DK" sz="3200" dirty="0"/>
            </a:br>
            <a:r>
              <a:rPr lang="da-DK" sz="3200" dirty="0"/>
              <a:t>men med ét der blev at skue</a:t>
            </a:r>
            <a:br>
              <a:rPr lang="da-DK" sz="3200" dirty="0"/>
            </a:br>
            <a:r>
              <a:rPr lang="da-DK" sz="3200" dirty="0"/>
              <a:t>én så klar på himlens bue</a:t>
            </a:r>
            <a:br>
              <a:rPr lang="da-DK" sz="3200" dirty="0"/>
            </a:br>
            <a:r>
              <a:rPr lang="da-DK" sz="3200" dirty="0"/>
              <a:t>som en lille stjernesol.</a:t>
            </a:r>
          </a:p>
          <a:p>
            <a:endParaRPr lang="da-DK" sz="3200" dirty="0"/>
          </a:p>
          <a:p>
            <a:endParaRPr lang="da-DK" sz="3200" dirty="0"/>
          </a:p>
        </p:txBody>
      </p:sp>
    </p:spTree>
    <p:extLst>
      <p:ext uri="{BB962C8B-B14F-4D97-AF65-F5344CB8AC3E}">
        <p14:creationId xmlns:p14="http://schemas.microsoft.com/office/powerpoint/2010/main" val="341512752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el 1">
            <a:extLst>
              <a:ext uri="{FF2B5EF4-FFF2-40B4-BE49-F238E27FC236}">
                <a16:creationId xmlns:a16="http://schemas.microsoft.com/office/drawing/2014/main" id="{5D13162E-79D3-7141-A3BA-5DE3FCE8D5B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1225550"/>
            <a:ext cx="10515600" cy="13255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  <a:t>Dejlig er den himmelblå</a:t>
            </a:r>
          </a:p>
        </p:txBody>
      </p:sp>
      <p:sp>
        <p:nvSpPr>
          <p:cNvPr id="7" name="Tekstfelt 6">
            <a:extLst>
              <a:ext uri="{FF2B5EF4-FFF2-40B4-BE49-F238E27FC236}">
                <a16:creationId xmlns:a16="http://schemas.microsoft.com/office/drawing/2014/main" id="{F9E665C1-90C7-4DA2-B3B6-C09841C23AF0}"/>
              </a:ext>
            </a:extLst>
          </p:cNvPr>
          <p:cNvSpPr txBox="1"/>
          <p:nvPr/>
        </p:nvSpPr>
        <p:spPr>
          <a:xfrm>
            <a:off x="838200" y="2106285"/>
            <a:ext cx="6828618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3200" b="1" dirty="0"/>
              <a:t>3</a:t>
            </a:r>
            <a:endParaRPr lang="da-DK" sz="3200" dirty="0"/>
          </a:p>
          <a:p>
            <a:r>
              <a:rPr lang="da-DK" sz="3200" dirty="0"/>
              <a:t>Når den stjerne lys og blid</a:t>
            </a:r>
            <a:br>
              <a:rPr lang="da-DK" sz="3200" dirty="0"/>
            </a:br>
            <a:r>
              <a:rPr lang="da-DK" sz="3200" dirty="0"/>
              <a:t>sig lod se ved midnatstid,</a:t>
            </a:r>
            <a:br>
              <a:rPr lang="da-DK" sz="3200" dirty="0"/>
            </a:br>
            <a:r>
              <a:rPr lang="da-DK" sz="3200" dirty="0"/>
              <a:t>var det sagn fra gamle dage,</a:t>
            </a:r>
            <a:br>
              <a:rPr lang="da-DK" sz="3200" dirty="0"/>
            </a:br>
            <a:r>
              <a:rPr lang="da-DK" sz="3200" dirty="0"/>
              <a:t>at en konge uden mage</a:t>
            </a:r>
            <a:br>
              <a:rPr lang="da-DK" sz="3200" dirty="0"/>
            </a:br>
            <a:r>
              <a:rPr lang="da-DK" sz="3200" dirty="0"/>
              <a:t>skulle fødes på vor jord.</a:t>
            </a:r>
          </a:p>
          <a:p>
            <a:endParaRPr lang="da-DK" sz="3200" dirty="0"/>
          </a:p>
          <a:p>
            <a:endParaRPr lang="da-DK" sz="3200" dirty="0"/>
          </a:p>
        </p:txBody>
      </p:sp>
    </p:spTree>
    <p:extLst>
      <p:ext uri="{BB962C8B-B14F-4D97-AF65-F5344CB8AC3E}">
        <p14:creationId xmlns:p14="http://schemas.microsoft.com/office/powerpoint/2010/main" val="225872085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el 1">
            <a:extLst>
              <a:ext uri="{FF2B5EF4-FFF2-40B4-BE49-F238E27FC236}">
                <a16:creationId xmlns:a16="http://schemas.microsoft.com/office/drawing/2014/main" id="{5D13162E-79D3-7141-A3BA-5DE3FCE8D5B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1225550"/>
            <a:ext cx="10515600" cy="13255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  <a:t>Dejlig er den himmelblå</a:t>
            </a:r>
          </a:p>
        </p:txBody>
      </p:sp>
      <p:sp>
        <p:nvSpPr>
          <p:cNvPr id="7" name="Tekstfelt 6">
            <a:extLst>
              <a:ext uri="{FF2B5EF4-FFF2-40B4-BE49-F238E27FC236}">
                <a16:creationId xmlns:a16="http://schemas.microsoft.com/office/drawing/2014/main" id="{F9E665C1-90C7-4DA2-B3B6-C09841C23AF0}"/>
              </a:ext>
            </a:extLst>
          </p:cNvPr>
          <p:cNvSpPr txBox="1"/>
          <p:nvPr/>
        </p:nvSpPr>
        <p:spPr>
          <a:xfrm>
            <a:off x="838200" y="2106285"/>
            <a:ext cx="6828618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3200" b="1" dirty="0"/>
              <a:t>4</a:t>
            </a:r>
            <a:endParaRPr lang="da-DK" sz="3200" dirty="0"/>
          </a:p>
          <a:p>
            <a:r>
              <a:rPr lang="da-DK" sz="3200" dirty="0"/>
              <a:t>Vise mænd fra Østerland</a:t>
            </a:r>
            <a:br>
              <a:rPr lang="da-DK" sz="3200" dirty="0"/>
            </a:br>
            <a:r>
              <a:rPr lang="da-DK" sz="3200" dirty="0"/>
              <a:t>drog i verden ud på stand</a:t>
            </a:r>
            <a:br>
              <a:rPr lang="da-DK" sz="3200" dirty="0"/>
            </a:br>
            <a:r>
              <a:rPr lang="da-DK" sz="3200" dirty="0"/>
              <a:t>for den konge at oplede,</a:t>
            </a:r>
            <a:br>
              <a:rPr lang="da-DK" sz="3200" dirty="0"/>
            </a:br>
            <a:r>
              <a:rPr lang="da-DK" sz="3200" dirty="0"/>
              <a:t>for den konge at tilbede,</a:t>
            </a:r>
            <a:br>
              <a:rPr lang="da-DK" sz="3200" dirty="0"/>
            </a:br>
            <a:r>
              <a:rPr lang="da-DK" sz="3200" dirty="0"/>
              <a:t>som var født i samme stund.</a:t>
            </a:r>
          </a:p>
          <a:p>
            <a:endParaRPr lang="da-DK" sz="3200" dirty="0"/>
          </a:p>
          <a:p>
            <a:endParaRPr lang="da-DK" sz="3200" dirty="0"/>
          </a:p>
        </p:txBody>
      </p:sp>
    </p:spTree>
    <p:extLst>
      <p:ext uri="{BB962C8B-B14F-4D97-AF65-F5344CB8AC3E}">
        <p14:creationId xmlns:p14="http://schemas.microsoft.com/office/powerpoint/2010/main" val="4015051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el 1">
            <a:extLst>
              <a:ext uri="{FF2B5EF4-FFF2-40B4-BE49-F238E27FC236}">
                <a16:creationId xmlns:a16="http://schemas.microsoft.com/office/drawing/2014/main" id="{5D13162E-79D3-7141-A3BA-5DE3FCE8D5B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1225550"/>
            <a:ext cx="10515600" cy="13255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  <a:t>Jesus bliver født</a:t>
            </a:r>
          </a:p>
        </p:txBody>
      </p:sp>
      <p:pic>
        <p:nvPicPr>
          <p:cNvPr id="5" name="Billede 4">
            <a:extLst>
              <a:ext uri="{FF2B5EF4-FFF2-40B4-BE49-F238E27FC236}">
                <a16:creationId xmlns:a16="http://schemas.microsoft.com/office/drawing/2014/main" id="{02C31EDC-D3B6-4D4F-9047-0C6981AE0E01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5520" y="846106"/>
            <a:ext cx="4370091" cy="566222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7531206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el 1">
            <a:extLst>
              <a:ext uri="{FF2B5EF4-FFF2-40B4-BE49-F238E27FC236}">
                <a16:creationId xmlns:a16="http://schemas.microsoft.com/office/drawing/2014/main" id="{5D13162E-79D3-7141-A3BA-5DE3FCE8D5B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1225550"/>
            <a:ext cx="10515600" cy="13255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  <a:t>Dejlig er den himmelblå</a:t>
            </a:r>
          </a:p>
        </p:txBody>
      </p:sp>
      <p:sp>
        <p:nvSpPr>
          <p:cNvPr id="7" name="Tekstfelt 6">
            <a:extLst>
              <a:ext uri="{FF2B5EF4-FFF2-40B4-BE49-F238E27FC236}">
                <a16:creationId xmlns:a16="http://schemas.microsoft.com/office/drawing/2014/main" id="{F9E665C1-90C7-4DA2-B3B6-C09841C23AF0}"/>
              </a:ext>
            </a:extLst>
          </p:cNvPr>
          <p:cNvSpPr txBox="1"/>
          <p:nvPr/>
        </p:nvSpPr>
        <p:spPr>
          <a:xfrm>
            <a:off x="838200" y="2106285"/>
            <a:ext cx="6828618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3200" b="1" dirty="0"/>
              <a:t>5</a:t>
            </a:r>
            <a:endParaRPr lang="da-DK" sz="3200" dirty="0"/>
          </a:p>
          <a:p>
            <a:r>
              <a:rPr lang="da-DK" sz="3200" dirty="0"/>
              <a:t>De ham fandt i Davids hjem,</a:t>
            </a:r>
            <a:br>
              <a:rPr lang="da-DK" sz="3200" dirty="0"/>
            </a:br>
            <a:r>
              <a:rPr lang="da-DK" sz="3200" dirty="0"/>
              <a:t>de ham fandt i Betlehem</a:t>
            </a:r>
            <a:br>
              <a:rPr lang="da-DK" sz="3200" dirty="0"/>
            </a:br>
            <a:r>
              <a:rPr lang="da-DK" sz="3200" dirty="0"/>
              <a:t>uden spir og kongetrone,</a:t>
            </a:r>
            <a:br>
              <a:rPr lang="da-DK" sz="3200" dirty="0"/>
            </a:br>
            <a:r>
              <a:rPr lang="da-DK" sz="3200" dirty="0"/>
              <a:t>der kun sad en fattig kone,</a:t>
            </a:r>
            <a:br>
              <a:rPr lang="da-DK" sz="3200" dirty="0"/>
            </a:br>
            <a:r>
              <a:rPr lang="da-DK" sz="3200" dirty="0" err="1"/>
              <a:t>vugged</a:t>
            </a:r>
            <a:r>
              <a:rPr lang="da-DK" sz="3200" dirty="0"/>
              <a:t> barnet i sit skød.</a:t>
            </a:r>
          </a:p>
          <a:p>
            <a:endParaRPr lang="da-DK" sz="3200" dirty="0"/>
          </a:p>
          <a:p>
            <a:endParaRPr lang="da-DK" sz="3200" dirty="0"/>
          </a:p>
        </p:txBody>
      </p:sp>
    </p:spTree>
    <p:extLst>
      <p:ext uri="{BB962C8B-B14F-4D97-AF65-F5344CB8AC3E}">
        <p14:creationId xmlns:p14="http://schemas.microsoft.com/office/powerpoint/2010/main" val="263196091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el 1">
            <a:extLst>
              <a:ext uri="{FF2B5EF4-FFF2-40B4-BE49-F238E27FC236}">
                <a16:creationId xmlns:a16="http://schemas.microsoft.com/office/drawing/2014/main" id="{5D13162E-79D3-7141-A3BA-5DE3FCE8D5B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1225550"/>
            <a:ext cx="10515600" cy="13255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  <a:t>Dejlig er den himmelblå</a:t>
            </a:r>
          </a:p>
        </p:txBody>
      </p:sp>
      <p:sp>
        <p:nvSpPr>
          <p:cNvPr id="7" name="Tekstfelt 6">
            <a:extLst>
              <a:ext uri="{FF2B5EF4-FFF2-40B4-BE49-F238E27FC236}">
                <a16:creationId xmlns:a16="http://schemas.microsoft.com/office/drawing/2014/main" id="{F9E665C1-90C7-4DA2-B3B6-C09841C23AF0}"/>
              </a:ext>
            </a:extLst>
          </p:cNvPr>
          <p:cNvSpPr txBox="1"/>
          <p:nvPr/>
        </p:nvSpPr>
        <p:spPr>
          <a:xfrm>
            <a:off x="838200" y="2106285"/>
            <a:ext cx="6828618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3200" b="1" dirty="0"/>
              <a:t>6</a:t>
            </a:r>
            <a:endParaRPr lang="da-DK" sz="3200" dirty="0"/>
          </a:p>
          <a:p>
            <a:r>
              <a:rPr lang="da-DK" sz="3200" dirty="0"/>
              <a:t>Stjernen ledte vise mænd</a:t>
            </a:r>
            <a:br>
              <a:rPr lang="da-DK" sz="3200" dirty="0"/>
            </a:br>
            <a:r>
              <a:rPr lang="da-DK" sz="3200" dirty="0"/>
              <a:t>til vor Herre Kristus hen;</a:t>
            </a:r>
            <a:br>
              <a:rPr lang="da-DK" sz="3200" dirty="0"/>
            </a:br>
            <a:r>
              <a:rPr lang="da-DK" sz="3200" dirty="0"/>
              <a:t>vi har og en ledestjerne,</a:t>
            </a:r>
            <a:br>
              <a:rPr lang="da-DK" sz="3200" dirty="0"/>
            </a:br>
            <a:r>
              <a:rPr lang="da-DK" sz="3200" dirty="0"/>
              <a:t>og når vi den følger gerne,</a:t>
            </a:r>
            <a:br>
              <a:rPr lang="da-DK" sz="3200" dirty="0"/>
            </a:br>
            <a:r>
              <a:rPr lang="da-DK" sz="3200" dirty="0"/>
              <a:t>kommer vi til Jesus </a:t>
            </a:r>
            <a:r>
              <a:rPr lang="da-DK" sz="3200" dirty="0" err="1"/>
              <a:t>Krist</a:t>
            </a:r>
            <a:r>
              <a:rPr lang="da-DK" sz="3200" dirty="0"/>
              <a:t>.</a:t>
            </a:r>
          </a:p>
          <a:p>
            <a:endParaRPr lang="da-DK" sz="3200" dirty="0"/>
          </a:p>
          <a:p>
            <a:endParaRPr lang="da-DK" sz="3200" dirty="0"/>
          </a:p>
        </p:txBody>
      </p:sp>
    </p:spTree>
    <p:extLst>
      <p:ext uri="{BB962C8B-B14F-4D97-AF65-F5344CB8AC3E}">
        <p14:creationId xmlns:p14="http://schemas.microsoft.com/office/powerpoint/2010/main" val="165038036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el 1">
            <a:extLst>
              <a:ext uri="{FF2B5EF4-FFF2-40B4-BE49-F238E27FC236}">
                <a16:creationId xmlns:a16="http://schemas.microsoft.com/office/drawing/2014/main" id="{5D13162E-79D3-7141-A3BA-5DE3FCE8D5B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1225550"/>
            <a:ext cx="10515600" cy="13255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  <a:t>Dejlig er den himmelblå</a:t>
            </a:r>
          </a:p>
        </p:txBody>
      </p:sp>
      <p:sp>
        <p:nvSpPr>
          <p:cNvPr id="7" name="Tekstfelt 6">
            <a:extLst>
              <a:ext uri="{FF2B5EF4-FFF2-40B4-BE49-F238E27FC236}">
                <a16:creationId xmlns:a16="http://schemas.microsoft.com/office/drawing/2014/main" id="{F9E665C1-90C7-4DA2-B3B6-C09841C23AF0}"/>
              </a:ext>
            </a:extLst>
          </p:cNvPr>
          <p:cNvSpPr txBox="1"/>
          <p:nvPr/>
        </p:nvSpPr>
        <p:spPr>
          <a:xfrm>
            <a:off x="838200" y="2106285"/>
            <a:ext cx="6828618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3200" b="1" dirty="0"/>
              <a:t>7</a:t>
            </a:r>
            <a:endParaRPr lang="da-DK" sz="3200" dirty="0"/>
          </a:p>
          <a:p>
            <a:r>
              <a:rPr lang="da-DK" sz="3200" dirty="0"/>
              <a:t>Denne stjerne lys og mild,</a:t>
            </a:r>
            <a:br>
              <a:rPr lang="da-DK" sz="3200" dirty="0"/>
            </a:br>
            <a:r>
              <a:rPr lang="da-DK" sz="3200" dirty="0"/>
              <a:t>som kan aldrig lede vild,</a:t>
            </a:r>
            <a:br>
              <a:rPr lang="da-DK" sz="3200" dirty="0"/>
            </a:br>
            <a:r>
              <a:rPr lang="da-DK" sz="3200" dirty="0"/>
              <a:t>er hans Guddoms-ord det klare,</a:t>
            </a:r>
            <a:br>
              <a:rPr lang="da-DK" sz="3200" dirty="0"/>
            </a:br>
            <a:r>
              <a:rPr lang="da-DK" sz="3200" dirty="0"/>
              <a:t>som han os lod åbenbare</a:t>
            </a:r>
            <a:br>
              <a:rPr lang="da-DK" sz="3200" dirty="0"/>
            </a:br>
            <a:r>
              <a:rPr lang="da-DK" sz="3200" dirty="0"/>
              <a:t>til at lyse for vor fod.</a:t>
            </a:r>
          </a:p>
          <a:p>
            <a:endParaRPr lang="da-DK" sz="3200" dirty="0"/>
          </a:p>
          <a:p>
            <a:endParaRPr lang="da-DK" sz="3200" dirty="0"/>
          </a:p>
        </p:txBody>
      </p:sp>
    </p:spTree>
    <p:extLst>
      <p:ext uri="{BB962C8B-B14F-4D97-AF65-F5344CB8AC3E}">
        <p14:creationId xmlns:p14="http://schemas.microsoft.com/office/powerpoint/2010/main" val="302504787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el 1">
            <a:extLst>
              <a:ext uri="{FF2B5EF4-FFF2-40B4-BE49-F238E27FC236}">
                <a16:creationId xmlns:a16="http://schemas.microsoft.com/office/drawing/2014/main" id="{5D13162E-79D3-7141-A3BA-5DE3FCE8D5B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1225550"/>
            <a:ext cx="10515600" cy="13255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  <a:t>Dejlig er den himmelblå 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5DD38F86-2566-4713-8985-A1279BFA18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5225" y="2539218"/>
            <a:ext cx="12192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a-DK"/>
          </a:p>
        </p:txBody>
      </p:sp>
      <p:graphicFrame>
        <p:nvGraphicFramePr>
          <p:cNvPr id="5" name="Tabel 4">
            <a:extLst>
              <a:ext uri="{FF2B5EF4-FFF2-40B4-BE49-F238E27FC236}">
                <a16:creationId xmlns:a16="http://schemas.microsoft.com/office/drawing/2014/main" id="{82078855-2147-4973-A87A-7AC070D718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9582773"/>
              </p:ext>
            </p:extLst>
          </p:nvPr>
        </p:nvGraphicFramePr>
        <p:xfrm>
          <a:off x="6725530" y="742950"/>
          <a:ext cx="4395861" cy="594486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65287">
                  <a:extLst>
                    <a:ext uri="{9D8B030D-6E8A-4147-A177-3AD203B41FA5}">
                      <a16:colId xmlns:a16="http://schemas.microsoft.com/office/drawing/2014/main" val="2135773862"/>
                    </a:ext>
                  </a:extLst>
                </a:gridCol>
                <a:gridCol w="1465287">
                  <a:extLst>
                    <a:ext uri="{9D8B030D-6E8A-4147-A177-3AD203B41FA5}">
                      <a16:colId xmlns:a16="http://schemas.microsoft.com/office/drawing/2014/main" val="565808790"/>
                    </a:ext>
                  </a:extLst>
                </a:gridCol>
                <a:gridCol w="1465287">
                  <a:extLst>
                    <a:ext uri="{9D8B030D-6E8A-4147-A177-3AD203B41FA5}">
                      <a16:colId xmlns:a16="http://schemas.microsoft.com/office/drawing/2014/main" val="2247984795"/>
                    </a:ext>
                  </a:extLst>
                </a:gridCol>
              </a:tblGrid>
              <a:tr h="12492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</a:rPr>
                        <a:t> </a:t>
                      </a:r>
                      <a:endParaRPr lang="da-DK" sz="28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</a:rPr>
                        <a:t> </a:t>
                      </a:r>
                      <a:r>
                        <a:rPr lang="en-GB" sz="2800" dirty="0" err="1">
                          <a:effectLst/>
                        </a:rPr>
                        <a:t>blå</a:t>
                      </a:r>
                      <a:endParaRPr lang="da-DK" sz="28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</a:rPr>
                        <a:t> </a:t>
                      </a:r>
                      <a:endParaRPr lang="da-DK" sz="2800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383" marR="253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</a:rPr>
                        <a:t> </a:t>
                      </a:r>
                      <a:endParaRPr lang="da-DK" sz="28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</a:rPr>
                        <a:t>smile</a:t>
                      </a:r>
                      <a:endParaRPr lang="da-DK" sz="2800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383" marR="253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</a:rPr>
                        <a:t> </a:t>
                      </a:r>
                      <a:endParaRPr lang="da-DK" sz="28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800" dirty="0" err="1">
                          <a:effectLst/>
                        </a:rPr>
                        <a:t>vinke</a:t>
                      </a:r>
                      <a:endParaRPr lang="da-DK" sz="2800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383" marR="25383" marT="0" marB="0"/>
                </a:tc>
                <a:extLst>
                  <a:ext uri="{0D108BD9-81ED-4DB2-BD59-A6C34878D82A}">
                    <a16:rowId xmlns:a16="http://schemas.microsoft.com/office/drawing/2014/main" val="1904230648"/>
                  </a:ext>
                </a:extLst>
              </a:tr>
              <a:tr h="112818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</a:rPr>
                        <a:t> </a:t>
                      </a:r>
                      <a:endParaRPr lang="da-DK" sz="28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800" dirty="0" err="1">
                          <a:effectLst/>
                        </a:rPr>
                        <a:t>midt</a:t>
                      </a:r>
                      <a:endParaRPr lang="da-DK" sz="2800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383" marR="253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</a:rPr>
                        <a:t> </a:t>
                      </a:r>
                      <a:endParaRPr lang="da-DK" sz="28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800" dirty="0" err="1">
                          <a:effectLst/>
                        </a:rPr>
                        <a:t>himlens</a:t>
                      </a:r>
                      <a:endParaRPr lang="da-DK" sz="2800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383" marR="253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</a:rPr>
                        <a:t> </a:t>
                      </a:r>
                      <a:endParaRPr lang="da-DK" sz="28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</a:rPr>
                        <a:t> </a:t>
                      </a:r>
                      <a:r>
                        <a:rPr lang="en-GB" sz="2800" dirty="0" err="1">
                          <a:effectLst/>
                        </a:rPr>
                        <a:t>stjerne</a:t>
                      </a:r>
                      <a:r>
                        <a:rPr lang="en-GB" sz="2800" dirty="0">
                          <a:effectLst/>
                        </a:rPr>
                        <a:t> </a:t>
                      </a:r>
                      <a:endParaRPr lang="da-DK" sz="2800" dirty="0">
                        <a:effectLst/>
                      </a:endParaRPr>
                    </a:p>
                  </a:txBody>
                  <a:tcPr marL="25383" marR="25383" marT="0" marB="0"/>
                </a:tc>
                <a:extLst>
                  <a:ext uri="{0D108BD9-81ED-4DB2-BD59-A6C34878D82A}">
                    <a16:rowId xmlns:a16="http://schemas.microsoft.com/office/drawing/2014/main" val="177949125"/>
                  </a:ext>
                </a:extLst>
              </a:tr>
              <a:tr h="112818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</a:rPr>
                        <a:t> </a:t>
                      </a:r>
                      <a:endParaRPr lang="da-DK" sz="28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800" dirty="0" err="1">
                          <a:effectLst/>
                        </a:rPr>
                        <a:t>konge</a:t>
                      </a:r>
                      <a:endParaRPr lang="da-DK" sz="2800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383" marR="253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</a:rPr>
                        <a:t> </a:t>
                      </a:r>
                      <a:endParaRPr lang="da-DK" sz="28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800" dirty="0" err="1">
                          <a:effectLst/>
                        </a:rPr>
                        <a:t>fod</a:t>
                      </a:r>
                      <a:endParaRPr lang="da-DK" sz="2800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383" marR="253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</a:rPr>
                        <a:t> </a:t>
                      </a:r>
                      <a:endParaRPr lang="da-DK" sz="28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</a:rPr>
                        <a:t> </a:t>
                      </a:r>
                      <a:r>
                        <a:rPr lang="en-GB" sz="2800" dirty="0" err="1">
                          <a:effectLst/>
                        </a:rPr>
                        <a:t>verden</a:t>
                      </a:r>
                      <a:endParaRPr lang="da-DK" sz="2800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383" marR="25383" marT="0" marB="0"/>
                </a:tc>
                <a:extLst>
                  <a:ext uri="{0D108BD9-81ED-4DB2-BD59-A6C34878D82A}">
                    <a16:rowId xmlns:a16="http://schemas.microsoft.com/office/drawing/2014/main" val="638374547"/>
                  </a:ext>
                </a:extLst>
              </a:tr>
              <a:tr h="112818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</a:rPr>
                        <a:t>  </a:t>
                      </a:r>
                      <a:endParaRPr lang="da-DK" sz="28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800" dirty="0" err="1">
                          <a:effectLst/>
                        </a:rPr>
                        <a:t>hjem</a:t>
                      </a:r>
                      <a:r>
                        <a:rPr lang="en-GB" sz="2800" dirty="0">
                          <a:effectLst/>
                        </a:rPr>
                        <a:t> </a:t>
                      </a:r>
                      <a:endParaRPr lang="da-DK" sz="2800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383" marR="253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</a:rPr>
                        <a:t>  </a:t>
                      </a:r>
                      <a:endParaRPr lang="da-DK" sz="28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800" dirty="0" err="1">
                          <a:effectLst/>
                        </a:rPr>
                        <a:t>fattig</a:t>
                      </a:r>
                      <a:endParaRPr lang="da-DK" sz="2800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383" marR="253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</a:rPr>
                        <a:t> </a:t>
                      </a:r>
                      <a:endParaRPr lang="da-DK" sz="28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800" dirty="0" err="1">
                          <a:effectLst/>
                        </a:rPr>
                        <a:t>barnet</a:t>
                      </a:r>
                      <a:endParaRPr lang="da-DK" sz="2800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383" marR="25383" marT="0" marB="0"/>
                </a:tc>
                <a:extLst>
                  <a:ext uri="{0D108BD9-81ED-4DB2-BD59-A6C34878D82A}">
                    <a16:rowId xmlns:a16="http://schemas.microsoft.com/office/drawing/2014/main" val="4210441530"/>
                  </a:ext>
                </a:extLst>
              </a:tr>
              <a:tr h="12492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</a:rPr>
                        <a:t>  </a:t>
                      </a:r>
                      <a:r>
                        <a:rPr lang="en-GB" sz="2800" dirty="0" err="1">
                          <a:effectLst/>
                        </a:rPr>
                        <a:t>vise</a:t>
                      </a:r>
                      <a:r>
                        <a:rPr lang="en-GB" sz="2800" dirty="0">
                          <a:effectLst/>
                        </a:rPr>
                        <a:t> </a:t>
                      </a:r>
                      <a:r>
                        <a:rPr lang="en-GB" sz="2800" dirty="0" err="1">
                          <a:effectLst/>
                        </a:rPr>
                        <a:t>mænd</a:t>
                      </a:r>
                      <a:endParaRPr lang="da-DK" sz="2800" dirty="0">
                        <a:effectLst/>
                      </a:endParaRPr>
                    </a:p>
                  </a:txBody>
                  <a:tcPr marL="25383" marR="253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</a:rPr>
                        <a:t> </a:t>
                      </a:r>
                      <a:endParaRPr lang="da-DK" sz="28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800" dirty="0" err="1">
                          <a:effectLst/>
                        </a:rPr>
                        <a:t>lys</a:t>
                      </a:r>
                      <a:endParaRPr lang="da-DK" sz="28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</a:rPr>
                        <a:t> </a:t>
                      </a:r>
                      <a:endParaRPr lang="da-DK" sz="2800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383" marR="253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</a:rPr>
                        <a:t> </a:t>
                      </a:r>
                      <a:endParaRPr lang="da-DK" sz="28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da-DK" sz="2800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383" marR="25383" marT="0" marB="0"/>
                </a:tc>
                <a:extLst>
                  <a:ext uri="{0D108BD9-81ED-4DB2-BD59-A6C34878D82A}">
                    <a16:rowId xmlns:a16="http://schemas.microsoft.com/office/drawing/2014/main" val="18434745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3764577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el 1">
            <a:extLst>
              <a:ext uri="{FF2B5EF4-FFF2-40B4-BE49-F238E27FC236}">
                <a16:creationId xmlns:a16="http://schemas.microsoft.com/office/drawing/2014/main" id="{5D13162E-79D3-7141-A3BA-5DE3FCE8D5B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1225550"/>
            <a:ext cx="10515600" cy="13255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  <a:t>Dejlig er den himmelblå 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5DD38F86-2566-4713-8985-A1279BFA18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5225" y="2539218"/>
            <a:ext cx="12192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a-DK"/>
          </a:p>
        </p:txBody>
      </p:sp>
      <p:pic>
        <p:nvPicPr>
          <p:cNvPr id="21" name="Billede 20" descr="Billedresultat for blÃ¥">
            <a:extLst>
              <a:ext uri="{FF2B5EF4-FFF2-40B4-BE49-F238E27FC236}">
                <a16:creationId xmlns:a16="http://schemas.microsoft.com/office/drawing/2014/main" id="{75C2ADCB-D6B2-4DC8-820E-E0B71935CF0D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9479" y="1732768"/>
            <a:ext cx="1200150" cy="1200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Billede 21" descr="Relateret billede">
            <a:extLst>
              <a:ext uri="{FF2B5EF4-FFF2-40B4-BE49-F238E27FC236}">
                <a16:creationId xmlns:a16="http://schemas.microsoft.com/office/drawing/2014/main" id="{9E8DF4E6-D68C-476C-9B30-A6450480AEB8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5689" y="1507343"/>
            <a:ext cx="1009650" cy="1009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Billede 22" descr="Vink">
            <a:extLst>
              <a:ext uri="{FF2B5EF4-FFF2-40B4-BE49-F238E27FC236}">
                <a16:creationId xmlns:a16="http://schemas.microsoft.com/office/drawing/2014/main" id="{635F2B62-65AB-45F0-AED6-636C76231239}"/>
              </a:ext>
            </a:extLst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44" t="7604" r="24901" b="7013"/>
          <a:stretch/>
        </p:blipFill>
        <p:spPr bwMode="auto">
          <a:xfrm>
            <a:off x="4895851" y="2932918"/>
            <a:ext cx="718820" cy="1524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4" name="Billede 23" descr="C:\Users\Kirsten\AppData\Local\Microsoft\Windows\INetCache\Content.MSO\7DC9054F.tmp">
            <a:extLst>
              <a:ext uri="{FF2B5EF4-FFF2-40B4-BE49-F238E27FC236}">
                <a16:creationId xmlns:a16="http://schemas.microsoft.com/office/drawing/2014/main" id="{4E0B8D77-812D-40D1-B068-850F26DE233D}"/>
              </a:ext>
            </a:extLst>
          </p:cNvPr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03" b="15703"/>
          <a:stretch/>
        </p:blipFill>
        <p:spPr bwMode="auto">
          <a:xfrm>
            <a:off x="2587285" y="3212659"/>
            <a:ext cx="1371600" cy="109410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5" name="Billede 24" descr="Himmel, Stjerner, MÃ¥nen, Tegning">
            <a:extLst>
              <a:ext uri="{FF2B5EF4-FFF2-40B4-BE49-F238E27FC236}">
                <a16:creationId xmlns:a16="http://schemas.microsoft.com/office/drawing/2014/main" id="{94230827-BE11-419B-8859-AC27B1A09C05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6150" y="3171825"/>
            <a:ext cx="971550" cy="1019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Billede 25" descr="Relateret billede">
            <a:extLst>
              <a:ext uri="{FF2B5EF4-FFF2-40B4-BE49-F238E27FC236}">
                <a16:creationId xmlns:a16="http://schemas.microsoft.com/office/drawing/2014/main" id="{B91448B3-AA58-4D9D-AAB9-4366C2D4D40C}"/>
              </a:ext>
            </a:extLst>
          </p:cNvPr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18" t="4500" r="17454" b="12000"/>
          <a:stretch/>
        </p:blipFill>
        <p:spPr bwMode="auto">
          <a:xfrm>
            <a:off x="9186952" y="3240088"/>
            <a:ext cx="1137285" cy="10668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7" name="Billede 26" descr="Clipart, Regal, Royal, Krone, Dronning, Prinsesse">
            <a:extLst>
              <a:ext uri="{FF2B5EF4-FFF2-40B4-BE49-F238E27FC236}">
                <a16:creationId xmlns:a16="http://schemas.microsoft.com/office/drawing/2014/main" id="{30044C42-39D8-45DF-B8C6-866BBF2CA00C}"/>
              </a:ext>
            </a:extLst>
          </p:cNvPr>
          <p:cNvPicPr/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34" t="11879" r="22494"/>
          <a:stretch/>
        </p:blipFill>
        <p:spPr bwMode="auto">
          <a:xfrm>
            <a:off x="1506538" y="4524466"/>
            <a:ext cx="1162050" cy="128079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8" name="Billede 27" descr="Feet Clipart ankle 2 - 320 X 265">
            <a:extLst>
              <a:ext uri="{FF2B5EF4-FFF2-40B4-BE49-F238E27FC236}">
                <a16:creationId xmlns:a16="http://schemas.microsoft.com/office/drawing/2014/main" id="{C5ECD6E8-9DFC-4917-BD14-BA8F8A6FAD37}"/>
              </a:ext>
            </a:extLst>
          </p:cNvPr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7831" y="4524466"/>
            <a:ext cx="1038860" cy="857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Billede 28" descr="https://i0.wp.com/kafl.dk/wordpress/wp-content/uploads/2017/06/thingsinlife.jpg?fit=1004%2C1024&amp;ssl=1">
            <a:extLst>
              <a:ext uri="{FF2B5EF4-FFF2-40B4-BE49-F238E27FC236}">
                <a16:creationId xmlns:a16="http://schemas.microsoft.com/office/drawing/2014/main" id="{951A9AB6-ADFD-4C3E-B3A5-5C822105FDAA}"/>
              </a:ext>
            </a:extLst>
          </p:cNvPr>
          <p:cNvPicPr/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949" t="19226" r="6620" b="61852"/>
          <a:stretch/>
        </p:blipFill>
        <p:spPr bwMode="auto">
          <a:xfrm>
            <a:off x="6535986" y="4344987"/>
            <a:ext cx="1009650" cy="11176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0" name="Billede 29" descr="Relateret billede">
            <a:extLst>
              <a:ext uri="{FF2B5EF4-FFF2-40B4-BE49-F238E27FC236}">
                <a16:creationId xmlns:a16="http://schemas.microsoft.com/office/drawing/2014/main" id="{86E01D8C-9A54-4965-B7E4-7CB0AC882115}"/>
              </a:ext>
            </a:extLst>
          </p:cNvPr>
          <p:cNvPicPr/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07" t="5865" r="9733"/>
          <a:stretch/>
        </p:blipFill>
        <p:spPr bwMode="auto">
          <a:xfrm>
            <a:off x="10006920" y="1258253"/>
            <a:ext cx="1181100" cy="131508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1" name="Billede 30" descr="Billedresultat for poor drawing">
            <a:extLst>
              <a:ext uri="{FF2B5EF4-FFF2-40B4-BE49-F238E27FC236}">
                <a16:creationId xmlns:a16="http://schemas.microsoft.com/office/drawing/2014/main" id="{769AE742-946B-4CC1-AF14-35E32597C596}"/>
              </a:ext>
            </a:extLst>
          </p:cNvPr>
          <p:cNvPicPr/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7619" y="4728390"/>
            <a:ext cx="807720" cy="1143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Billede 31" descr="Billedresultat for baby drawing pictures">
            <a:extLst>
              <a:ext uri="{FF2B5EF4-FFF2-40B4-BE49-F238E27FC236}">
                <a16:creationId xmlns:a16="http://schemas.microsoft.com/office/drawing/2014/main" id="{FAA39108-E17C-4987-BFA4-0D40B65CE1CF}"/>
              </a:ext>
            </a:extLst>
          </p:cNvPr>
          <p:cNvPicPr/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117" y="2525803"/>
            <a:ext cx="1257300" cy="1257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Billede 32" descr="Billedresultat for wise men drawing">
            <a:extLst>
              <a:ext uri="{FF2B5EF4-FFF2-40B4-BE49-F238E27FC236}">
                <a16:creationId xmlns:a16="http://schemas.microsoft.com/office/drawing/2014/main" id="{AAC5F8DC-4AD2-4AC4-9B04-71750341F102}"/>
              </a:ext>
            </a:extLst>
          </p:cNvPr>
          <p:cNvPicPr/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5230" y="1776742"/>
            <a:ext cx="1333500" cy="1066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Billede 33" descr="Light Candle Clip art - Candle lighting articles">
            <a:extLst>
              <a:ext uri="{FF2B5EF4-FFF2-40B4-BE49-F238E27FC236}">
                <a16:creationId xmlns:a16="http://schemas.microsoft.com/office/drawing/2014/main" id="{7AA61E5F-6F36-4A8B-8DDA-A86A731663B0}"/>
              </a:ext>
            </a:extLst>
          </p:cNvPr>
          <p:cNvPicPr/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4237" y="4791710"/>
            <a:ext cx="819150" cy="11645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8365386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el 1">
            <a:extLst>
              <a:ext uri="{FF2B5EF4-FFF2-40B4-BE49-F238E27FC236}">
                <a16:creationId xmlns:a16="http://schemas.microsoft.com/office/drawing/2014/main" id="{5D13162E-79D3-7141-A3BA-5DE3FCE8D5B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1225550"/>
            <a:ext cx="10515600" cy="13255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lnSpc>
                <a:spcPct val="100000"/>
              </a:lnSpc>
            </a:pPr>
            <a: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  <a:t>Jesus som 12-årig </a:t>
            </a:r>
            <a:b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  <a:t>i templet </a:t>
            </a:r>
            <a:b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da-DK" altLang="da-DK" sz="2000" dirty="0">
                <a:ea typeface="Times New Roman" panose="02020603050405020304" pitchFamily="18" charset="0"/>
                <a:cs typeface="Arial" panose="020B0604020202020204" pitchFamily="34" charset="0"/>
              </a:rPr>
              <a:t>Hvad skal vi i dag?</a:t>
            </a:r>
            <a:endParaRPr lang="da-DK" altLang="da-DK" dirty="0"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4" name="Picture 8" descr="Billedresultat for eraser drawing">
            <a:extLst>
              <a:ext uri="{FF2B5EF4-FFF2-40B4-BE49-F238E27FC236}">
                <a16:creationId xmlns:a16="http://schemas.microsoft.com/office/drawing/2014/main" id="{CB56D275-EA6B-4D4D-9D7D-C5C8E50590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74096" y="2164709"/>
            <a:ext cx="2334010" cy="1556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Blyant, ViskelÃ¦der, Gummi, Lilla, Skrive, Skitse, Tegne">
            <a:extLst>
              <a:ext uri="{FF2B5EF4-FFF2-40B4-BE49-F238E27FC236}">
                <a16:creationId xmlns:a16="http://schemas.microsoft.com/office/drawing/2014/main" id="{05866551-9E6B-40A7-9B72-81D84CC8D4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11661" y="1475206"/>
            <a:ext cx="1481678" cy="2032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Billede 8">
            <a:extLst>
              <a:ext uri="{FF2B5EF4-FFF2-40B4-BE49-F238E27FC236}">
                <a16:creationId xmlns:a16="http://schemas.microsoft.com/office/drawing/2014/main" id="{D0D12306-B69C-4788-BFC0-CFF7214A1A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89024" y="4031381"/>
            <a:ext cx="3155919" cy="2445922"/>
          </a:xfrm>
          <a:prstGeom prst="rect">
            <a:avLst/>
          </a:prstGeom>
        </p:spPr>
      </p:pic>
      <p:pic>
        <p:nvPicPr>
          <p:cNvPr id="21506" name="Picture 2" descr="https://media.freebibleimages.org/stories/FB_GNPI_011_Jesus_Found/overview-thumbnails/008-gnpi-011-jesus-found.jpg?1538662673">
            <a:extLst>
              <a:ext uri="{FF2B5EF4-FFF2-40B4-BE49-F238E27FC236}">
                <a16:creationId xmlns:a16="http://schemas.microsoft.com/office/drawing/2014/main" id="{C9D9EB8F-D6DD-44CC-AF3D-2D7011994C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2977" y="3919605"/>
            <a:ext cx="3410264" cy="2557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s://media.freebibleimages.org/stories/FB_ED_Wise_Men/overview-thumbnails/005-ed-wise-men.jpg?1538663844">
            <a:extLst>
              <a:ext uri="{FF2B5EF4-FFF2-40B4-BE49-F238E27FC236}">
                <a16:creationId xmlns:a16="http://schemas.microsoft.com/office/drawing/2014/main" id="{2E5D0F6D-DCAD-4A62-8664-C8832F3734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9989" y="1065347"/>
            <a:ext cx="3410264" cy="2557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18542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el 1">
            <a:extLst>
              <a:ext uri="{FF2B5EF4-FFF2-40B4-BE49-F238E27FC236}">
                <a16:creationId xmlns:a16="http://schemas.microsoft.com/office/drawing/2014/main" id="{5D13162E-79D3-7141-A3BA-5DE3FCE8D5B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1225550"/>
            <a:ext cx="10515600" cy="13255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lnSpc>
                <a:spcPct val="100000"/>
              </a:lnSpc>
            </a:pPr>
            <a: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  <a:t>Jesus som 12-årig </a:t>
            </a:r>
            <a:b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  <a:t>i templet </a:t>
            </a:r>
            <a:b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da-DK" altLang="da-DK" sz="2000" dirty="0">
                <a:ea typeface="Times New Roman" panose="02020603050405020304" pitchFamily="18" charset="0"/>
                <a:cs typeface="Arial" panose="020B0604020202020204" pitchFamily="34" charset="0"/>
              </a:rPr>
              <a:t>Hvad skal vi i dag? (B)</a:t>
            </a:r>
            <a:endParaRPr lang="da-DK" altLang="da-DK" dirty="0"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4" name="Picture 8" descr="Billedresultat for eraser drawing">
            <a:extLst>
              <a:ext uri="{FF2B5EF4-FFF2-40B4-BE49-F238E27FC236}">
                <a16:creationId xmlns:a16="http://schemas.microsoft.com/office/drawing/2014/main" id="{CB56D275-EA6B-4D4D-9D7D-C5C8E50590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74096" y="2164709"/>
            <a:ext cx="2334010" cy="1556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Blyant, ViskelÃ¦der, Gummi, Lilla, Skrive, Skitse, Tegne">
            <a:extLst>
              <a:ext uri="{FF2B5EF4-FFF2-40B4-BE49-F238E27FC236}">
                <a16:creationId xmlns:a16="http://schemas.microsoft.com/office/drawing/2014/main" id="{05866551-9E6B-40A7-9B72-81D84CC8D4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11661" y="1475206"/>
            <a:ext cx="1481678" cy="2032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Billede 8">
            <a:extLst>
              <a:ext uri="{FF2B5EF4-FFF2-40B4-BE49-F238E27FC236}">
                <a16:creationId xmlns:a16="http://schemas.microsoft.com/office/drawing/2014/main" id="{D0D12306-B69C-4788-BFC0-CFF7214A1A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89024" y="4031381"/>
            <a:ext cx="3155919" cy="2445922"/>
          </a:xfrm>
          <a:prstGeom prst="rect">
            <a:avLst/>
          </a:prstGeom>
        </p:spPr>
      </p:pic>
      <p:pic>
        <p:nvPicPr>
          <p:cNvPr id="10" name="Picture 4" descr="https://media.freebibleimages.org/stories/FB_GNPI_009_Flight_Egypt/overview-thumbnails/002-gnpi-009-flight-egypt.jpg?1538662645">
            <a:extLst>
              <a:ext uri="{FF2B5EF4-FFF2-40B4-BE49-F238E27FC236}">
                <a16:creationId xmlns:a16="http://schemas.microsoft.com/office/drawing/2014/main" id="{2B7F9BC3-B7C5-492D-BC2D-1D4E48BCF9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7092" y="949525"/>
            <a:ext cx="3410263" cy="2557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6" name="Picture 2" descr="https://media.freebibleimages.org/stories/FB_GNPI_011_Jesus_Found/overview-thumbnails/008-gnpi-011-jesus-found.jpg?1538662673">
            <a:extLst>
              <a:ext uri="{FF2B5EF4-FFF2-40B4-BE49-F238E27FC236}">
                <a16:creationId xmlns:a16="http://schemas.microsoft.com/office/drawing/2014/main" id="{C9D9EB8F-D6DD-44CC-AF3D-2D7011994C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2977" y="3919605"/>
            <a:ext cx="3410264" cy="2557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058057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el 1">
            <a:extLst>
              <a:ext uri="{FF2B5EF4-FFF2-40B4-BE49-F238E27FC236}">
                <a16:creationId xmlns:a16="http://schemas.microsoft.com/office/drawing/2014/main" id="{5D13162E-79D3-7141-A3BA-5DE3FCE8D5B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1225550"/>
            <a:ext cx="10515600" cy="13255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  <a:t>Jesus som 12-årig </a:t>
            </a:r>
            <a:b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  <a:t>i templet </a:t>
            </a:r>
          </a:p>
        </p:txBody>
      </p:sp>
      <p:pic>
        <p:nvPicPr>
          <p:cNvPr id="5" name="Billede 4" descr="https://www.sermons4kids.com/jesus-in-temple-lg.gif">
            <a:extLst>
              <a:ext uri="{FF2B5EF4-FFF2-40B4-BE49-F238E27FC236}">
                <a16:creationId xmlns:a16="http://schemas.microsoft.com/office/drawing/2014/main" id="{DCB18298-28FF-400C-951A-E25EAED8F0DF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8431" y="733180"/>
            <a:ext cx="4459458" cy="578675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6593412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el 1">
            <a:extLst>
              <a:ext uri="{FF2B5EF4-FFF2-40B4-BE49-F238E27FC236}">
                <a16:creationId xmlns:a16="http://schemas.microsoft.com/office/drawing/2014/main" id="{5D13162E-79D3-7141-A3BA-5DE3FCE8D5B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1225550"/>
            <a:ext cx="10515600" cy="13255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  <a:t>Jesus som 12-årig </a:t>
            </a:r>
            <a:b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  <a:t>i templet </a:t>
            </a:r>
          </a:p>
        </p:txBody>
      </p:sp>
      <p:pic>
        <p:nvPicPr>
          <p:cNvPr id="23554" name="Picture 2" descr="https://media.freebibleimages.org/stories/FB_Jesus_Twelve/overview-thumbnails/001-jesus-twelve.jpg?1538658649">
            <a:extLst>
              <a:ext uri="{FF2B5EF4-FFF2-40B4-BE49-F238E27FC236}">
                <a16:creationId xmlns:a16="http://schemas.microsoft.com/office/drawing/2014/main" id="{1055EAF1-8B24-42F0-A648-1D3FD87D0B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3633" y="1225550"/>
            <a:ext cx="6450167" cy="4837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266522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el 1">
            <a:extLst>
              <a:ext uri="{FF2B5EF4-FFF2-40B4-BE49-F238E27FC236}">
                <a16:creationId xmlns:a16="http://schemas.microsoft.com/office/drawing/2014/main" id="{5D13162E-79D3-7141-A3BA-5DE3FCE8D5B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1225550"/>
            <a:ext cx="10515600" cy="13255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  <a:t>Jesus som 12-årig </a:t>
            </a:r>
            <a:b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  <a:t>i templet </a:t>
            </a:r>
          </a:p>
        </p:txBody>
      </p:sp>
      <p:pic>
        <p:nvPicPr>
          <p:cNvPr id="29698" name="Picture 2" descr="https://media.freebibleimages.org/stories/FB_Jesus_Twelve/overview-thumbnails/002-jesus-twelve.jpg?1538658649">
            <a:extLst>
              <a:ext uri="{FF2B5EF4-FFF2-40B4-BE49-F238E27FC236}">
                <a16:creationId xmlns:a16="http://schemas.microsoft.com/office/drawing/2014/main" id="{F2942750-12D7-47CE-97DD-E1094BE0D9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2535" y="1225549"/>
            <a:ext cx="6601265" cy="4950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60696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el 1">
            <a:extLst>
              <a:ext uri="{FF2B5EF4-FFF2-40B4-BE49-F238E27FC236}">
                <a16:creationId xmlns:a16="http://schemas.microsoft.com/office/drawing/2014/main" id="{5D13162E-79D3-7141-A3BA-5DE3FCE8D5B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1225550"/>
            <a:ext cx="10515600" cy="13255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  <a:t>Jesus bliver født</a:t>
            </a:r>
          </a:p>
        </p:txBody>
      </p:sp>
      <p:pic>
        <p:nvPicPr>
          <p:cNvPr id="7" name="Picture 2" descr="https://media.freebibleimages.org/stories/FB_Birth_Jesus_Preschool/overview-thumbnails/001-birth-jesus-preschool.jpg?1538659169">
            <a:extLst>
              <a:ext uri="{FF2B5EF4-FFF2-40B4-BE49-F238E27FC236}">
                <a16:creationId xmlns:a16="http://schemas.microsoft.com/office/drawing/2014/main" id="{683F688F-1379-43AE-ACC3-E86125E6D1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3045" y="1174694"/>
            <a:ext cx="6542615" cy="4906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711059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el 1">
            <a:extLst>
              <a:ext uri="{FF2B5EF4-FFF2-40B4-BE49-F238E27FC236}">
                <a16:creationId xmlns:a16="http://schemas.microsoft.com/office/drawing/2014/main" id="{5D13162E-79D3-7141-A3BA-5DE3FCE8D5B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1225550"/>
            <a:ext cx="10515600" cy="13255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  <a:t>Jesus som 12-årig </a:t>
            </a:r>
            <a:b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  <a:t>i templet </a:t>
            </a:r>
          </a:p>
        </p:txBody>
      </p:sp>
      <p:pic>
        <p:nvPicPr>
          <p:cNvPr id="28674" name="Picture 2" descr="https://media.freebibleimages.org/stories/FB_Jesus_Twelve/overview-thumbnails/003-jesus-twelve.jpg?1538658649">
            <a:extLst>
              <a:ext uri="{FF2B5EF4-FFF2-40B4-BE49-F238E27FC236}">
                <a16:creationId xmlns:a16="http://schemas.microsoft.com/office/drawing/2014/main" id="{0579838E-A7B2-4FB0-84D9-2A0B5ABF49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9959" y="1225550"/>
            <a:ext cx="6243841" cy="4682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506697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el 1">
            <a:extLst>
              <a:ext uri="{FF2B5EF4-FFF2-40B4-BE49-F238E27FC236}">
                <a16:creationId xmlns:a16="http://schemas.microsoft.com/office/drawing/2014/main" id="{5D13162E-79D3-7141-A3BA-5DE3FCE8D5B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1225550"/>
            <a:ext cx="10515600" cy="13255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  <a:t>Jesus som 12-årig </a:t>
            </a:r>
            <a:b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  <a:t>i templet </a:t>
            </a:r>
          </a:p>
        </p:txBody>
      </p:sp>
      <p:pic>
        <p:nvPicPr>
          <p:cNvPr id="27650" name="Picture 2" descr="https://media.freebibleimages.org/stories/FB_Jesus_Twelve/overview-thumbnails/004-jesus-twelve.jpg?1538658649">
            <a:extLst>
              <a:ext uri="{FF2B5EF4-FFF2-40B4-BE49-F238E27FC236}">
                <a16:creationId xmlns:a16="http://schemas.microsoft.com/office/drawing/2014/main" id="{1DE08599-48E4-4BEA-9E9A-3C0394D992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7098" y="1157385"/>
            <a:ext cx="6726702" cy="5045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32979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el 1">
            <a:extLst>
              <a:ext uri="{FF2B5EF4-FFF2-40B4-BE49-F238E27FC236}">
                <a16:creationId xmlns:a16="http://schemas.microsoft.com/office/drawing/2014/main" id="{5D13162E-79D3-7141-A3BA-5DE3FCE8D5B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1225550"/>
            <a:ext cx="10515600" cy="13255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  <a:t>Jesus som 12-årig </a:t>
            </a:r>
            <a:b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  <a:t>i templet </a:t>
            </a:r>
          </a:p>
        </p:txBody>
      </p:sp>
      <p:pic>
        <p:nvPicPr>
          <p:cNvPr id="26626" name="Picture 2" descr="https://media.freebibleimages.org/stories/FB_Jesus_Twelve/overview-thumbnails/005-jesus-twelve.jpg?1538658649">
            <a:extLst>
              <a:ext uri="{FF2B5EF4-FFF2-40B4-BE49-F238E27FC236}">
                <a16:creationId xmlns:a16="http://schemas.microsoft.com/office/drawing/2014/main" id="{ADB935D2-BB89-4E2B-8E6D-DBB88F304B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4723" y="1260939"/>
            <a:ext cx="6389077" cy="4791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753070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el 1">
            <a:extLst>
              <a:ext uri="{FF2B5EF4-FFF2-40B4-BE49-F238E27FC236}">
                <a16:creationId xmlns:a16="http://schemas.microsoft.com/office/drawing/2014/main" id="{5D13162E-79D3-7141-A3BA-5DE3FCE8D5B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1225550"/>
            <a:ext cx="10515600" cy="13255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  <a:t>Jesus som 12-årig </a:t>
            </a:r>
            <a:b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  <a:t>i templet </a:t>
            </a:r>
          </a:p>
        </p:txBody>
      </p:sp>
      <p:pic>
        <p:nvPicPr>
          <p:cNvPr id="25602" name="Picture 2" descr="https://media.freebibleimages.org/stories/FB_Jesus_Twelve/overview-thumbnails/006-jesus-twelve.jpg?1538658650">
            <a:extLst>
              <a:ext uri="{FF2B5EF4-FFF2-40B4-BE49-F238E27FC236}">
                <a16:creationId xmlns:a16="http://schemas.microsoft.com/office/drawing/2014/main" id="{93EC15BF-FA96-47BE-BE14-CFFFE26EA8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6587" y="1225550"/>
            <a:ext cx="6417213" cy="4812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88515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el 1">
            <a:extLst>
              <a:ext uri="{FF2B5EF4-FFF2-40B4-BE49-F238E27FC236}">
                <a16:creationId xmlns:a16="http://schemas.microsoft.com/office/drawing/2014/main" id="{5D13162E-79D3-7141-A3BA-5DE3FCE8D5B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1225550"/>
            <a:ext cx="10515600" cy="13255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  <a:t>Jesus som 12-årig </a:t>
            </a:r>
            <a:b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  <a:t>i templet </a:t>
            </a:r>
          </a:p>
        </p:txBody>
      </p:sp>
      <p:pic>
        <p:nvPicPr>
          <p:cNvPr id="32770" name="Picture 2" descr="https://media.freebibleimages.org/stories/FB_Jesus_Twelve/overview-thumbnails/008-jesus-twelve.jpg?1538658650">
            <a:extLst>
              <a:ext uri="{FF2B5EF4-FFF2-40B4-BE49-F238E27FC236}">
                <a16:creationId xmlns:a16="http://schemas.microsoft.com/office/drawing/2014/main" id="{77AB6458-0D32-4927-B3C0-844A9784E9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3211" y="1225550"/>
            <a:ext cx="6454727" cy="4841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8855967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el 1">
            <a:extLst>
              <a:ext uri="{FF2B5EF4-FFF2-40B4-BE49-F238E27FC236}">
                <a16:creationId xmlns:a16="http://schemas.microsoft.com/office/drawing/2014/main" id="{5D13162E-79D3-7141-A3BA-5DE3FCE8D5B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1225550"/>
            <a:ext cx="10515600" cy="13255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  <a:t>Jesus som 12-årig </a:t>
            </a:r>
            <a:b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  <a:t>i templet </a:t>
            </a:r>
          </a:p>
        </p:txBody>
      </p:sp>
      <p:pic>
        <p:nvPicPr>
          <p:cNvPr id="31746" name="Picture 2" descr="https://media.freebibleimages.org/stories/FB_Jesus_Twelve/overview-thumbnails/009-jesus-twelve.jpg?1538658650">
            <a:extLst>
              <a:ext uri="{FF2B5EF4-FFF2-40B4-BE49-F238E27FC236}">
                <a16:creationId xmlns:a16="http://schemas.microsoft.com/office/drawing/2014/main" id="{E108A907-10EF-41BC-A143-C988EE03E2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3633" y="1338090"/>
            <a:ext cx="6450167" cy="4837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866274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el 1">
            <a:extLst>
              <a:ext uri="{FF2B5EF4-FFF2-40B4-BE49-F238E27FC236}">
                <a16:creationId xmlns:a16="http://schemas.microsoft.com/office/drawing/2014/main" id="{5D13162E-79D3-7141-A3BA-5DE3FCE8D5B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1225550"/>
            <a:ext cx="10515600" cy="13255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  <a:t>Jesus som 12-årig </a:t>
            </a:r>
            <a:b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  <a:t>i templet </a:t>
            </a:r>
          </a:p>
        </p:txBody>
      </p:sp>
      <p:pic>
        <p:nvPicPr>
          <p:cNvPr id="30722" name="Picture 2" descr="https://media.freebibleimages.org/stories/FB_Jesus_Twelve/overview-thumbnails/010-jesus-twelve.jpg?1538658650">
            <a:extLst>
              <a:ext uri="{FF2B5EF4-FFF2-40B4-BE49-F238E27FC236}">
                <a16:creationId xmlns:a16="http://schemas.microsoft.com/office/drawing/2014/main" id="{74C01EA2-AC90-4ED7-B9B0-DFC5FBC5F6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7363" y="1225550"/>
            <a:ext cx="6506437" cy="4879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6812637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el 1">
            <a:extLst>
              <a:ext uri="{FF2B5EF4-FFF2-40B4-BE49-F238E27FC236}">
                <a16:creationId xmlns:a16="http://schemas.microsoft.com/office/drawing/2014/main" id="{5D13162E-79D3-7141-A3BA-5DE3FCE8D5B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35377" y="873164"/>
            <a:ext cx="10515600" cy="13255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  <a:t>Hvem er 12 år?</a:t>
            </a:r>
            <a:b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  <a:t>Hvem er yngst, og hvem er ældst?</a:t>
            </a:r>
          </a:p>
        </p:txBody>
      </p:sp>
      <p:pic>
        <p:nvPicPr>
          <p:cNvPr id="4" name="Billede 3">
            <a:extLst>
              <a:ext uri="{FF2B5EF4-FFF2-40B4-BE49-F238E27FC236}">
                <a16:creationId xmlns:a16="http://schemas.microsoft.com/office/drawing/2014/main" id="{1A087AC9-2EE3-4518-A5CD-EF1FDC58F3E7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788" y="3068955"/>
            <a:ext cx="1807210" cy="270954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Billede 4">
            <a:extLst>
              <a:ext uri="{FF2B5EF4-FFF2-40B4-BE49-F238E27FC236}">
                <a16:creationId xmlns:a16="http://schemas.microsoft.com/office/drawing/2014/main" id="{3BBCF3A4-0F4A-4939-9373-603B85876FFB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5440" y="2303933"/>
            <a:ext cx="2924443" cy="179254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Billede 5" descr="Football, AutovÃ© Throw-In, Footballer, Ball, Aut">
            <a:extLst>
              <a:ext uri="{FF2B5EF4-FFF2-40B4-BE49-F238E27FC236}">
                <a16:creationId xmlns:a16="http://schemas.microsoft.com/office/drawing/2014/main" id="{94A15FE3-BDC3-4F9A-9537-3340DCEE258B}"/>
              </a:ext>
            </a:extLst>
          </p:cNvPr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55" r="28944"/>
          <a:stretch/>
        </p:blipFill>
        <p:spPr bwMode="auto">
          <a:xfrm>
            <a:off x="6822832" y="976629"/>
            <a:ext cx="2035736" cy="284471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Billede 6">
            <a:extLst>
              <a:ext uri="{FF2B5EF4-FFF2-40B4-BE49-F238E27FC236}">
                <a16:creationId xmlns:a16="http://schemas.microsoft.com/office/drawing/2014/main" id="{F21E3402-BB75-4D97-AF94-A59078CE99F9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9821" y="4135561"/>
            <a:ext cx="2050415" cy="2270149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Billede 7">
            <a:extLst>
              <a:ext uri="{FF2B5EF4-FFF2-40B4-BE49-F238E27FC236}">
                <a16:creationId xmlns:a16="http://schemas.microsoft.com/office/drawing/2014/main" id="{0890B346-30BF-4808-8612-774D424A92B8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9933" y="1154235"/>
            <a:ext cx="2726690" cy="204597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Billede 8">
            <a:extLst>
              <a:ext uri="{FF2B5EF4-FFF2-40B4-BE49-F238E27FC236}">
                <a16:creationId xmlns:a16="http://schemas.microsoft.com/office/drawing/2014/main" id="{C1EC4C0C-9F70-4C96-A496-A74A21B299EB}"/>
              </a:ext>
            </a:extLst>
          </p:cNvPr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85" r="25553"/>
          <a:stretch/>
        </p:blipFill>
        <p:spPr bwMode="auto">
          <a:xfrm>
            <a:off x="9803961" y="3849297"/>
            <a:ext cx="2050415" cy="264858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Billede 9">
            <a:extLst>
              <a:ext uri="{FF2B5EF4-FFF2-40B4-BE49-F238E27FC236}">
                <a16:creationId xmlns:a16="http://schemas.microsoft.com/office/drawing/2014/main" id="{EDB670E2-10F2-4BCF-8307-2C7D148023BE}"/>
              </a:ext>
            </a:extLst>
          </p:cNvPr>
          <p:cNvPicPr/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76" t="12253"/>
          <a:stretch/>
        </p:blipFill>
        <p:spPr bwMode="auto">
          <a:xfrm>
            <a:off x="6005246" y="4306888"/>
            <a:ext cx="3124687" cy="204597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373321882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el 1">
            <a:extLst>
              <a:ext uri="{FF2B5EF4-FFF2-40B4-BE49-F238E27FC236}">
                <a16:creationId xmlns:a16="http://schemas.microsoft.com/office/drawing/2014/main" id="{5D13162E-79D3-7141-A3BA-5DE3FCE8D5B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1225550"/>
            <a:ext cx="10515600" cy="13255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  <a:t>Maria og Josef kunne ikke finde Jesus. </a:t>
            </a:r>
            <a:b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  <a:t>Kan I finde </a:t>
            </a:r>
            <a:r>
              <a:rPr lang="da-DK" altLang="da-DK" dirty="0" err="1">
                <a:ea typeface="Times New Roman" panose="02020603050405020304" pitchFamily="18" charset="0"/>
                <a:cs typeface="Arial" panose="020B0604020202020204" pitchFamily="34" charset="0"/>
              </a:rPr>
              <a:t>Legomanden</a:t>
            </a:r>
            <a: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  <a:t>?</a:t>
            </a:r>
          </a:p>
        </p:txBody>
      </p:sp>
      <p:pic>
        <p:nvPicPr>
          <p:cNvPr id="33794" name="Picture 2" descr="https://images.lauritz.com/images/F67B5882B329B460867236E19B48EA8F?width=300">
            <a:extLst>
              <a:ext uri="{FF2B5EF4-FFF2-40B4-BE49-F238E27FC236}">
                <a16:creationId xmlns:a16="http://schemas.microsoft.com/office/drawing/2014/main" id="{652D9B3E-0F67-490E-825A-C5228E844F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4179" y="1888331"/>
            <a:ext cx="2857500" cy="4467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17545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el 1">
            <a:extLst>
              <a:ext uri="{FF2B5EF4-FFF2-40B4-BE49-F238E27FC236}">
                <a16:creationId xmlns:a16="http://schemas.microsoft.com/office/drawing/2014/main" id="{5D13162E-79D3-7141-A3BA-5DE3FCE8D5B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1225550"/>
            <a:ext cx="10515600" cy="13255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  <a:t>Jesus bliver født</a:t>
            </a:r>
          </a:p>
        </p:txBody>
      </p:sp>
      <p:pic>
        <p:nvPicPr>
          <p:cNvPr id="4" name="Picture 2" descr="https://media.freebibleimages.org/stories/FB_Birth_Jesus_Preschool/overview-thumbnails/002-birth-jesus-preschool.jpg?1538659169">
            <a:extLst>
              <a:ext uri="{FF2B5EF4-FFF2-40B4-BE49-F238E27FC236}">
                <a16:creationId xmlns:a16="http://schemas.microsoft.com/office/drawing/2014/main" id="{981A0769-9695-4B50-992D-2E1C40104F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5784" y="1225550"/>
            <a:ext cx="6369876" cy="4777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9015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el 1">
            <a:extLst>
              <a:ext uri="{FF2B5EF4-FFF2-40B4-BE49-F238E27FC236}">
                <a16:creationId xmlns:a16="http://schemas.microsoft.com/office/drawing/2014/main" id="{5D13162E-79D3-7141-A3BA-5DE3FCE8D5B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1225550"/>
            <a:ext cx="10515600" cy="13255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  <a:t>Jesus bliver født</a:t>
            </a:r>
          </a:p>
        </p:txBody>
      </p:sp>
      <p:pic>
        <p:nvPicPr>
          <p:cNvPr id="4" name="Picture 2" descr="https://media.freebibleimages.org/stories/FB_Birth_Jesus_Preschool/overview-thumbnails/005-birth-jesus-preschool.jpg?1538659169">
            <a:extLst>
              <a:ext uri="{FF2B5EF4-FFF2-40B4-BE49-F238E27FC236}">
                <a16:creationId xmlns:a16="http://schemas.microsoft.com/office/drawing/2014/main" id="{60641F80-9D79-45AB-A156-B1B5486DFD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6443" y="1174693"/>
            <a:ext cx="6542615" cy="4906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90728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el 1">
            <a:extLst>
              <a:ext uri="{FF2B5EF4-FFF2-40B4-BE49-F238E27FC236}">
                <a16:creationId xmlns:a16="http://schemas.microsoft.com/office/drawing/2014/main" id="{5D13162E-79D3-7141-A3BA-5DE3FCE8D5B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1225550"/>
            <a:ext cx="10515600" cy="13255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  <a:t>Jesus bliver født</a:t>
            </a:r>
          </a:p>
        </p:txBody>
      </p:sp>
      <p:pic>
        <p:nvPicPr>
          <p:cNvPr id="5" name="Picture 2" descr="https://media.freebibleimages.org/stories/FB_Birth_Jesus_Preschool/overview-thumbnails/008-birth-jesus-preschool.jpg?1538659170">
            <a:extLst>
              <a:ext uri="{FF2B5EF4-FFF2-40B4-BE49-F238E27FC236}">
                <a16:creationId xmlns:a16="http://schemas.microsoft.com/office/drawing/2014/main" id="{200FFA08-3595-43D1-936A-FCECC9257C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7900" y="2075359"/>
            <a:ext cx="4211967" cy="3158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s://media.freebibleimages.org/stories/FB_Birth_Jesus_Preschool/overview-thumbnails/009-birth-jesus-preschool.jpg?1538659170">
            <a:extLst>
              <a:ext uri="{FF2B5EF4-FFF2-40B4-BE49-F238E27FC236}">
                <a16:creationId xmlns:a16="http://schemas.microsoft.com/office/drawing/2014/main" id="{F89B4203-9411-4EBF-B79C-133F82B3D3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4289" y="3296532"/>
            <a:ext cx="4211966" cy="3158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4832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el 1">
            <a:extLst>
              <a:ext uri="{FF2B5EF4-FFF2-40B4-BE49-F238E27FC236}">
                <a16:creationId xmlns:a16="http://schemas.microsoft.com/office/drawing/2014/main" id="{5D13162E-79D3-7141-A3BA-5DE3FCE8D5B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1225550"/>
            <a:ext cx="10515600" cy="13255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da-DK" altLang="da-DK" dirty="0">
                <a:ea typeface="Times New Roman" panose="02020603050405020304" pitchFamily="18" charset="0"/>
                <a:cs typeface="Arial" panose="020B0604020202020204" pitchFamily="34" charset="0"/>
              </a:rPr>
              <a:t>Jesus bliver født</a:t>
            </a:r>
          </a:p>
        </p:txBody>
      </p:sp>
      <p:pic>
        <p:nvPicPr>
          <p:cNvPr id="5" name="Picture 2" descr="https://media.freebibleimages.org/stories/FB_Birth_Jesus_Preschool/overview-thumbnails/010-birth-jesus-preschool.jpg?1538659170">
            <a:extLst>
              <a:ext uri="{FF2B5EF4-FFF2-40B4-BE49-F238E27FC236}">
                <a16:creationId xmlns:a16="http://schemas.microsoft.com/office/drawing/2014/main" id="{10B3B16D-ECE1-497C-A149-73DD92DD10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0630" y="1227951"/>
            <a:ext cx="6783715" cy="5087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53520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teriale skabelon" id="{A8A8C045-2591-F34A-BBD8-EDF637FCC766}" vid="{E798FD5B-253A-0546-9BAF-45F3FD45378B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32CD9B62652CFC49B10A53D37456A484" ma:contentTypeVersion="10" ma:contentTypeDescription="Opret et nyt dokument." ma:contentTypeScope="" ma:versionID="aa4f84cbf17a86cea863286fc72db31c">
  <xsd:schema xmlns:xsd="http://www.w3.org/2001/XMLSchema" xmlns:xs="http://www.w3.org/2001/XMLSchema" xmlns:p="http://schemas.microsoft.com/office/2006/metadata/properties" xmlns:ns2="11feb33f-abdb-4ce5-8822-6a4a15d1ce4b" targetNamespace="http://schemas.microsoft.com/office/2006/metadata/properties" ma:root="true" ma:fieldsID="b6abd843cb4ffcc404ced4f323c1fc96" ns2:_="">
    <xsd:import namespace="11feb33f-abdb-4ce5-8822-6a4a15d1ce4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1feb33f-abdb-4ce5-8822-6a4a15d1ce4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E85F55E-5C74-41C7-BB95-963BB183ABA0}"/>
</file>

<file path=customXml/itemProps2.xml><?xml version="1.0" encoding="utf-8"?>
<ds:datastoreItem xmlns:ds="http://schemas.openxmlformats.org/officeDocument/2006/customXml" ds:itemID="{A7FD9610-8BC9-485A-B9D0-A6C235091ED9}"/>
</file>

<file path=customXml/itemProps3.xml><?xml version="1.0" encoding="utf-8"?>
<ds:datastoreItem xmlns:ds="http://schemas.openxmlformats.org/officeDocument/2006/customXml" ds:itemID="{3ED88039-D011-4679-8DA2-BD9C6F46FA2C}"/>
</file>

<file path=docProps/app.xml><?xml version="1.0" encoding="utf-8"?>
<Properties xmlns="http://schemas.openxmlformats.org/officeDocument/2006/extended-properties" xmlns:vt="http://schemas.openxmlformats.org/officeDocument/2006/docPropsVTypes">
  <Template>Office-tema</Template>
  <TotalTime>348</TotalTime>
  <Words>359</Words>
  <Application>Microsoft Macintosh PowerPoint</Application>
  <PresentationFormat>Widescreen</PresentationFormat>
  <Paragraphs>117</Paragraphs>
  <Slides>58</Slides>
  <Notes>0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5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58</vt:i4>
      </vt:variant>
    </vt:vector>
  </HeadingPairs>
  <TitlesOfParts>
    <vt:vector size="64" baseType="lpstr">
      <vt:lpstr>Arial</vt:lpstr>
      <vt:lpstr>Arial Narrow</vt:lpstr>
      <vt:lpstr>Calibri</vt:lpstr>
      <vt:lpstr>Calibri Light</vt:lpstr>
      <vt:lpstr>Comic Sans MS</vt:lpstr>
      <vt:lpstr>Office-tema</vt:lpstr>
      <vt:lpstr> Jesus som barn</vt:lpstr>
      <vt:lpstr>Jesus bliver født Hvad skal vi i dag?</vt:lpstr>
      <vt:lpstr>Jesus som barn</vt:lpstr>
      <vt:lpstr>Jesus bliver født</vt:lpstr>
      <vt:lpstr>Jesus bliver født</vt:lpstr>
      <vt:lpstr>Jesus bliver født</vt:lpstr>
      <vt:lpstr>Jesus bliver født</vt:lpstr>
      <vt:lpstr>Jesus bliver født</vt:lpstr>
      <vt:lpstr>Jesus bliver født</vt:lpstr>
      <vt:lpstr>Jesus bliver født</vt:lpstr>
      <vt:lpstr>Jesus bliver født</vt:lpstr>
      <vt:lpstr>Jesus bliver født</vt:lpstr>
      <vt:lpstr>Et barn er født i Betlehem</vt:lpstr>
      <vt:lpstr>Et barn er født i Betlehem</vt:lpstr>
      <vt:lpstr>Et barn er født i Betlehem</vt:lpstr>
      <vt:lpstr>Et barn er født i Betlehem</vt:lpstr>
      <vt:lpstr>Et barn er født i Betlehem</vt:lpstr>
      <vt:lpstr>Et barn er født i Betlehem</vt:lpstr>
      <vt:lpstr>Et barn er født i Betlehem </vt:lpstr>
      <vt:lpstr>De vise mænd og flugten til Ægypten Hvad skal vi i dag? </vt:lpstr>
      <vt:lpstr>Hvad snakkede vi om sidste gang? </vt:lpstr>
      <vt:lpstr>De vise mænd  og flugten til Ægypten </vt:lpstr>
      <vt:lpstr>De vise mænd  og flugten til Ægypten </vt:lpstr>
      <vt:lpstr>De vise mænd  og flugten til Ægypten </vt:lpstr>
      <vt:lpstr>De vise mænd  og flugten til Ægypten </vt:lpstr>
      <vt:lpstr>De vise mænd  og flugten til Ægypten </vt:lpstr>
      <vt:lpstr>De vise mænd  og flugten til Ægypten </vt:lpstr>
      <vt:lpstr>De vise mænd  og flugten til Ægypten </vt:lpstr>
      <vt:lpstr>De vise mænd  og flugten til Ægypten </vt:lpstr>
      <vt:lpstr>De vise mænd  og flugten til Ægypten </vt:lpstr>
      <vt:lpstr>De vise mænd  og flugten til Ægypten </vt:lpstr>
      <vt:lpstr>De vise mænd  og flugten til Ægypten </vt:lpstr>
      <vt:lpstr>De vise mænd  og flugten til Ægypten </vt:lpstr>
      <vt:lpstr>De vise mænd  og flugten til Ægypten </vt:lpstr>
      <vt:lpstr>De vise mænd  og flugten til Ægypten </vt:lpstr>
      <vt:lpstr>Dejlig er den himmelblå</vt:lpstr>
      <vt:lpstr>Dejlig er den himmelblå</vt:lpstr>
      <vt:lpstr>Dejlig er den himmelblå</vt:lpstr>
      <vt:lpstr>Dejlig er den himmelblå</vt:lpstr>
      <vt:lpstr>Dejlig er den himmelblå</vt:lpstr>
      <vt:lpstr>Dejlig er den himmelblå</vt:lpstr>
      <vt:lpstr>Dejlig er den himmelblå</vt:lpstr>
      <vt:lpstr>Dejlig er den himmelblå </vt:lpstr>
      <vt:lpstr>Dejlig er den himmelblå </vt:lpstr>
      <vt:lpstr>Jesus som 12-årig  i templet  Hvad skal vi i dag?</vt:lpstr>
      <vt:lpstr>Jesus som 12-årig  i templet  Hvad skal vi i dag? (B)</vt:lpstr>
      <vt:lpstr>Jesus som 12-årig  i templet </vt:lpstr>
      <vt:lpstr>Jesus som 12-årig  i templet </vt:lpstr>
      <vt:lpstr>Jesus som 12-årig  i templet </vt:lpstr>
      <vt:lpstr>Jesus som 12-årig  i templet </vt:lpstr>
      <vt:lpstr>Jesus som 12-årig  i templet </vt:lpstr>
      <vt:lpstr>Jesus som 12-årig  i templet </vt:lpstr>
      <vt:lpstr>Jesus som 12-årig  i templet </vt:lpstr>
      <vt:lpstr>Jesus som 12-årig  i templet </vt:lpstr>
      <vt:lpstr>Jesus som 12-årig  i templet </vt:lpstr>
      <vt:lpstr>Jesus som 12-årig  i templet </vt:lpstr>
      <vt:lpstr>Hvem er 12 år? Hvem er yngst, og hvem er ældst?</vt:lpstr>
      <vt:lpstr>Maria og Josef kunne ikke finde Jesus.  Kan I finde Legomanden?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Etik og Livsfilosofi: Aktiv dødshjælp</dc:title>
  <dc:creator>Torben Kildedal</dc:creator>
  <cp:lastModifiedBy>Torben Mathiesen</cp:lastModifiedBy>
  <cp:revision>24</cp:revision>
  <dcterms:created xsi:type="dcterms:W3CDTF">2018-11-23T11:22:13Z</dcterms:created>
  <dcterms:modified xsi:type="dcterms:W3CDTF">2019-05-06T09:17:38Z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0x01010032CD9B62652CFC49B10A53D37456A484</vt:lpwstr>
  </property>
</Properties>
</file>