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 id="258" r:id="rId3"/>
    <p:sldId id="260" r:id="rId4"/>
    <p:sldId id="261" r:id="rId5"/>
    <p:sldId id="262" r:id="rId6"/>
    <p:sldId id="263" r:id="rId7"/>
    <p:sldId id="264"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9" r:id="rId21"/>
    <p:sldId id="296" r:id="rId22"/>
    <p:sldId id="297" r:id="rId23"/>
    <p:sldId id="298" r:id="rId24"/>
    <p:sldId id="301" r:id="rId25"/>
    <p:sldId id="300" r:id="rId26"/>
    <p:sldId id="302" r:id="rId27"/>
    <p:sldId id="303" r:id="rId28"/>
    <p:sldId id="304" r:id="rId29"/>
    <p:sldId id="308" r:id="rId30"/>
    <p:sldId id="305" r:id="rId31"/>
    <p:sldId id="306" r:id="rId32"/>
    <p:sldId id="309" r:id="rId33"/>
    <p:sldId id="310" r:id="rId34"/>
    <p:sldId id="311" r:id="rId35"/>
    <p:sldId id="312" r:id="rId36"/>
    <p:sldId id="313" r:id="rId37"/>
    <p:sldId id="314" r:id="rId38"/>
    <p:sldId id="315" r:id="rId39"/>
    <p:sldId id="316" r:id="rId40"/>
    <p:sldId id="317" r:id="rId41"/>
    <p:sldId id="307" r:id="rId42"/>
    <p:sldId id="318" r:id="rId43"/>
    <p:sldId id="320" r:id="rId44"/>
    <p:sldId id="321" r:id="rId45"/>
    <p:sldId id="322" r:id="rId46"/>
    <p:sldId id="323" r:id="rId47"/>
    <p:sldId id="324" r:id="rId48"/>
    <p:sldId id="325" r:id="rId49"/>
    <p:sldId id="328" r:id="rId50"/>
    <p:sldId id="327" r:id="rId51"/>
    <p:sldId id="326" r:id="rId52"/>
  </p:sldIdLst>
  <p:sldSz cx="12192000" cy="6858000"/>
  <p:notesSz cx="6858000" cy="9144000"/>
  <p:defaultTextStyle>
    <a:defPPr>
      <a:defRPr lang="da-DK"/>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62"/>
    <p:restoredTop sz="94643"/>
  </p:normalViewPr>
  <p:slideViewPr>
    <p:cSldViewPr snapToGrid="0" snapToObjects="1">
      <p:cViewPr varScale="1">
        <p:scale>
          <a:sx n="127" d="100"/>
          <a:sy n="127" d="100"/>
        </p:scale>
        <p:origin x="28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E27598-32E7-614B-85B8-64975E8D4145}"/>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FCA2337B-8541-6F45-AE87-F28358115B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9CF735A8-C554-FE49-B3C3-CB2A2F8D8E23}"/>
              </a:ext>
            </a:extLst>
          </p:cNvPr>
          <p:cNvSpPr>
            <a:spLocks noGrp="1"/>
          </p:cNvSpPr>
          <p:nvPr>
            <p:ph type="dt" sz="half" idx="10"/>
          </p:nvPr>
        </p:nvSpPr>
        <p:spPr/>
        <p:txBody>
          <a:bodyPr/>
          <a:lstStyle>
            <a:lvl1pPr>
              <a:defRPr/>
            </a:lvl1pPr>
          </a:lstStyle>
          <a:p>
            <a:pPr>
              <a:defRPr/>
            </a:pPr>
            <a:fld id="{8057B46A-562D-474F-9F76-4F0276A63610}" type="datetimeFigureOut">
              <a:rPr lang="da-DK"/>
              <a:pPr>
                <a:defRPr/>
              </a:pPr>
              <a:t>26/10/2018</a:t>
            </a:fld>
            <a:endParaRPr lang="da-DK"/>
          </a:p>
        </p:txBody>
      </p:sp>
      <p:sp>
        <p:nvSpPr>
          <p:cNvPr id="5" name="Pladsholder til sidefod 4">
            <a:extLst>
              <a:ext uri="{FF2B5EF4-FFF2-40B4-BE49-F238E27FC236}">
                <a16:creationId xmlns:a16="http://schemas.microsoft.com/office/drawing/2014/main" id="{92D59656-2C9B-5B4C-80C6-12864E6449B3}"/>
              </a:ext>
            </a:extLst>
          </p:cNvPr>
          <p:cNvSpPr>
            <a:spLocks noGrp="1"/>
          </p:cNvSpPr>
          <p:nvPr>
            <p:ph type="ftr" sz="quarter" idx="11"/>
          </p:nvPr>
        </p:nvSpPr>
        <p:spPr/>
        <p:txBody>
          <a:bodyPr/>
          <a:lstStyle>
            <a:lvl1pPr>
              <a:defRPr/>
            </a:lvl1pPr>
          </a:lstStyle>
          <a:p>
            <a:pPr>
              <a:defRPr/>
            </a:pPr>
            <a:endParaRPr lang="da-DK"/>
          </a:p>
        </p:txBody>
      </p:sp>
      <p:sp>
        <p:nvSpPr>
          <p:cNvPr id="6" name="Pladsholder til slidenummer 5">
            <a:extLst>
              <a:ext uri="{FF2B5EF4-FFF2-40B4-BE49-F238E27FC236}">
                <a16:creationId xmlns:a16="http://schemas.microsoft.com/office/drawing/2014/main" id="{0AA5369E-C219-F147-A075-5F4D251345C2}"/>
              </a:ext>
            </a:extLst>
          </p:cNvPr>
          <p:cNvSpPr>
            <a:spLocks noGrp="1"/>
          </p:cNvSpPr>
          <p:nvPr>
            <p:ph type="sldNum" sz="quarter" idx="12"/>
          </p:nvPr>
        </p:nvSpPr>
        <p:spPr/>
        <p:txBody>
          <a:bodyPr/>
          <a:lstStyle>
            <a:lvl1pPr>
              <a:defRPr/>
            </a:lvl1pPr>
          </a:lstStyle>
          <a:p>
            <a:pPr>
              <a:defRPr/>
            </a:pPr>
            <a:fld id="{4BD1926F-7B71-884A-BAD8-7A0FAFB057E5}" type="slidenum">
              <a:rPr lang="da-DK"/>
              <a:pPr>
                <a:defRPr/>
              </a:pPr>
              <a:t>‹nr.›</a:t>
            </a:fld>
            <a:endParaRPr lang="da-DK"/>
          </a:p>
        </p:txBody>
      </p:sp>
    </p:spTree>
    <p:extLst>
      <p:ext uri="{BB962C8B-B14F-4D97-AF65-F5344CB8AC3E}">
        <p14:creationId xmlns:p14="http://schemas.microsoft.com/office/powerpoint/2010/main" val="3321917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A9B268-B5D3-3347-BE78-AF1F5F2398D6}"/>
              </a:ext>
            </a:extLst>
          </p:cNvPr>
          <p:cNvSpPr>
            <a:spLocks noGrp="1"/>
          </p:cNvSpPr>
          <p:nvPr>
            <p:ph type="title"/>
          </p:nvPr>
        </p:nvSpPr>
        <p:spPr>
          <a:xfrm>
            <a:off x="839788" y="964099"/>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75401D0C-60FF-194F-85B6-20D9FBC814A1}"/>
              </a:ext>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a-DK" noProof="0"/>
              <a:t>Klik på ikonet for at tilføje et billede</a:t>
            </a:r>
          </a:p>
        </p:txBody>
      </p:sp>
      <p:sp>
        <p:nvSpPr>
          <p:cNvPr id="4" name="Pladsholder til tekst 3">
            <a:extLst>
              <a:ext uri="{FF2B5EF4-FFF2-40B4-BE49-F238E27FC236}">
                <a16:creationId xmlns:a16="http://schemas.microsoft.com/office/drawing/2014/main" id="{B759125B-35D8-1B45-B8FA-C9EED6BF771A}"/>
              </a:ext>
            </a:extLst>
          </p:cNvPr>
          <p:cNvSpPr>
            <a:spLocks noGrp="1"/>
          </p:cNvSpPr>
          <p:nvPr>
            <p:ph type="body" sz="half" idx="2"/>
          </p:nvPr>
        </p:nvSpPr>
        <p:spPr>
          <a:xfrm>
            <a:off x="839788" y="2564299"/>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a-DK"/>
              <a:t>Rediger teksttypografien i masteren
Andet niveau
Tredje niveau
Fjerde niveau
Femte niveau</a:t>
            </a:r>
          </a:p>
        </p:txBody>
      </p:sp>
      <p:sp>
        <p:nvSpPr>
          <p:cNvPr id="5" name="Pladsholder til dato 3">
            <a:extLst>
              <a:ext uri="{FF2B5EF4-FFF2-40B4-BE49-F238E27FC236}">
                <a16:creationId xmlns:a16="http://schemas.microsoft.com/office/drawing/2014/main" id="{5AC3A3F3-FDDA-2940-96CB-72EDD56F38EA}"/>
              </a:ext>
            </a:extLst>
          </p:cNvPr>
          <p:cNvSpPr>
            <a:spLocks noGrp="1"/>
          </p:cNvSpPr>
          <p:nvPr>
            <p:ph type="dt" sz="half" idx="10"/>
          </p:nvPr>
        </p:nvSpPr>
        <p:spPr/>
        <p:txBody>
          <a:bodyPr/>
          <a:lstStyle>
            <a:lvl1pPr>
              <a:defRPr/>
            </a:lvl1pPr>
          </a:lstStyle>
          <a:p>
            <a:pPr>
              <a:defRPr/>
            </a:pPr>
            <a:fld id="{BBDCB40E-E797-4F4A-B18C-B1D6B4A2CE56}" type="datetimeFigureOut">
              <a:rPr lang="da-DK"/>
              <a:pPr>
                <a:defRPr/>
              </a:pPr>
              <a:t>26/10/2018</a:t>
            </a:fld>
            <a:endParaRPr lang="da-DK"/>
          </a:p>
        </p:txBody>
      </p:sp>
      <p:sp>
        <p:nvSpPr>
          <p:cNvPr id="6" name="Pladsholder til sidefod 4">
            <a:extLst>
              <a:ext uri="{FF2B5EF4-FFF2-40B4-BE49-F238E27FC236}">
                <a16:creationId xmlns:a16="http://schemas.microsoft.com/office/drawing/2014/main" id="{7DBDD7B2-C184-4642-997F-790B45430880}"/>
              </a:ext>
            </a:extLst>
          </p:cNvPr>
          <p:cNvSpPr>
            <a:spLocks noGrp="1"/>
          </p:cNvSpPr>
          <p:nvPr>
            <p:ph type="ftr" sz="quarter" idx="11"/>
          </p:nvPr>
        </p:nvSpPr>
        <p:spPr/>
        <p:txBody>
          <a:bodyPr/>
          <a:lstStyle>
            <a:lvl1pPr>
              <a:defRPr/>
            </a:lvl1pPr>
          </a:lstStyle>
          <a:p>
            <a:pPr>
              <a:defRPr/>
            </a:pPr>
            <a:endParaRPr lang="da-DK"/>
          </a:p>
        </p:txBody>
      </p:sp>
      <p:sp>
        <p:nvSpPr>
          <p:cNvPr id="7" name="Pladsholder til slidenummer 5">
            <a:extLst>
              <a:ext uri="{FF2B5EF4-FFF2-40B4-BE49-F238E27FC236}">
                <a16:creationId xmlns:a16="http://schemas.microsoft.com/office/drawing/2014/main" id="{C9676638-7043-2544-9685-F26D02C3268D}"/>
              </a:ext>
            </a:extLst>
          </p:cNvPr>
          <p:cNvSpPr>
            <a:spLocks noGrp="1"/>
          </p:cNvSpPr>
          <p:nvPr>
            <p:ph type="sldNum" sz="quarter" idx="12"/>
          </p:nvPr>
        </p:nvSpPr>
        <p:spPr/>
        <p:txBody>
          <a:bodyPr/>
          <a:lstStyle>
            <a:lvl1pPr>
              <a:defRPr/>
            </a:lvl1pPr>
          </a:lstStyle>
          <a:p>
            <a:pPr>
              <a:defRPr/>
            </a:pPr>
            <a:fld id="{0909EABD-E255-274D-8CBF-CE33390E3864}" type="slidenum">
              <a:rPr lang="da-DK"/>
              <a:pPr>
                <a:defRPr/>
              </a:pPr>
              <a:t>‹nr.›</a:t>
            </a:fld>
            <a:endParaRPr lang="da-DK"/>
          </a:p>
        </p:txBody>
      </p:sp>
    </p:spTree>
    <p:extLst>
      <p:ext uri="{BB962C8B-B14F-4D97-AF65-F5344CB8AC3E}">
        <p14:creationId xmlns:p14="http://schemas.microsoft.com/office/powerpoint/2010/main" val="37619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normAutofit/>
          </a:bodyPr>
          <a:lstStyle>
            <a:lvl1pPr>
              <a:defRPr sz="3600" b="1">
                <a:solidFill>
                  <a:srgbClr val="002060"/>
                </a:solidFill>
              </a:defRPr>
            </a:lvl1pPr>
          </a:lstStyle>
          <a:p>
            <a:r>
              <a:rPr lang="da-DK" dirty="0"/>
              <a:t>Klik for at redigere titeltypografien i masteren</a:t>
            </a: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p:spPr>
        <p:txBody>
          <a:bodyPr>
            <a:normAutofit/>
          </a:bodyPr>
          <a:lstStyle>
            <a:lvl1pPr marL="0" indent="0">
              <a:buNone/>
              <a:defRPr sz="1800"/>
            </a:lvl1pPr>
          </a:lstStyle>
          <a:p>
            <a:r>
              <a:rPr lang="da-DK"/>
              <a:t>Rediger teksttypografien i masteren
Andet niveau
Tredje niveau
Fjerde niveau
Femte niveau</a:t>
            </a:r>
            <a:endParaRPr lang="da-DK" dirty="0"/>
          </a:p>
        </p:txBody>
      </p:sp>
      <p:sp>
        <p:nvSpPr>
          <p:cNvPr id="4" name="Pladsholder til dato 3">
            <a:extLst>
              <a:ext uri="{FF2B5EF4-FFF2-40B4-BE49-F238E27FC236}">
                <a16:creationId xmlns:a16="http://schemas.microsoft.com/office/drawing/2014/main" id="{0711F147-1444-854A-83CD-8CE98C3831BD}"/>
              </a:ext>
            </a:extLst>
          </p:cNvPr>
          <p:cNvSpPr>
            <a:spLocks noGrp="1"/>
          </p:cNvSpPr>
          <p:nvPr>
            <p:ph type="dt" sz="half" idx="10"/>
          </p:nvPr>
        </p:nvSpPr>
        <p:spPr/>
        <p:txBody>
          <a:bodyPr/>
          <a:lstStyle>
            <a:lvl1pPr>
              <a:defRPr/>
            </a:lvl1pPr>
          </a:lstStyle>
          <a:p>
            <a:pPr>
              <a:defRPr/>
            </a:pPr>
            <a:fld id="{8205E685-C19E-F143-B46F-B2317D36AD36}" type="datetimeFigureOut">
              <a:rPr lang="da-DK"/>
              <a:pPr>
                <a:defRPr/>
              </a:pPr>
              <a:t>26/10/2018</a:t>
            </a:fld>
            <a:endParaRPr lang="da-DK"/>
          </a:p>
        </p:txBody>
      </p:sp>
      <p:sp>
        <p:nvSpPr>
          <p:cNvPr id="5" name="Pladsholder til sidefod 4">
            <a:extLst>
              <a:ext uri="{FF2B5EF4-FFF2-40B4-BE49-F238E27FC236}">
                <a16:creationId xmlns:a16="http://schemas.microsoft.com/office/drawing/2014/main" id="{351EEF26-EE74-2F47-B381-9B0B7512F755}"/>
              </a:ext>
            </a:extLst>
          </p:cNvPr>
          <p:cNvSpPr>
            <a:spLocks noGrp="1"/>
          </p:cNvSpPr>
          <p:nvPr>
            <p:ph type="ftr" sz="quarter" idx="11"/>
          </p:nvPr>
        </p:nvSpPr>
        <p:spPr/>
        <p:txBody>
          <a:bodyPr/>
          <a:lstStyle>
            <a:lvl1pPr>
              <a:defRPr/>
            </a:lvl1pPr>
          </a:lstStyle>
          <a:p>
            <a:pPr>
              <a:defRPr/>
            </a:pPr>
            <a:endParaRPr lang="da-DK"/>
          </a:p>
        </p:txBody>
      </p:sp>
      <p:sp>
        <p:nvSpPr>
          <p:cNvPr id="6" name="Pladsholder til slidenummer 5">
            <a:extLst>
              <a:ext uri="{FF2B5EF4-FFF2-40B4-BE49-F238E27FC236}">
                <a16:creationId xmlns:a16="http://schemas.microsoft.com/office/drawing/2014/main" id="{93488B78-29A7-E942-A805-749B637E173F}"/>
              </a:ext>
            </a:extLst>
          </p:cNvPr>
          <p:cNvSpPr>
            <a:spLocks noGrp="1"/>
          </p:cNvSpPr>
          <p:nvPr>
            <p:ph type="sldNum" sz="quarter" idx="12"/>
          </p:nvPr>
        </p:nvSpPr>
        <p:spPr/>
        <p:txBody>
          <a:bodyPr/>
          <a:lstStyle>
            <a:lvl1pPr>
              <a:defRPr/>
            </a:lvl1pPr>
          </a:lstStyle>
          <a:p>
            <a:pPr>
              <a:defRPr/>
            </a:pPr>
            <a:fld id="{DF0DEF33-67E7-9043-B137-E3A4B0D83D1F}" type="slidenum">
              <a:rPr lang="da-DK"/>
              <a:pPr>
                <a:defRPr/>
              </a:pPr>
              <a:t>‹nr.›</a:t>
            </a:fld>
            <a:endParaRPr lang="da-DK"/>
          </a:p>
        </p:txBody>
      </p:sp>
    </p:spTree>
    <p:extLst>
      <p:ext uri="{BB962C8B-B14F-4D97-AF65-F5344CB8AC3E}">
        <p14:creationId xmlns:p14="http://schemas.microsoft.com/office/powerpoint/2010/main" val="1935480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el og indholdsobjekt">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672F5518-0487-1C4D-AE68-DA80236F3667}"/>
              </a:ext>
            </a:extLst>
          </p:cNvPr>
          <p:cNvSpPr/>
          <p:nvPr/>
        </p:nvSpPr>
        <p:spPr>
          <a:xfrm>
            <a:off x="9815513" y="652463"/>
            <a:ext cx="1577975" cy="714375"/>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5" name="Rektangel 12">
            <a:extLst>
              <a:ext uri="{FF2B5EF4-FFF2-40B4-BE49-F238E27FC236}">
                <a16:creationId xmlns:a16="http://schemas.microsoft.com/office/drawing/2014/main" id="{FD28D9D2-2552-C248-B59C-456F7D802FD6}"/>
              </a:ext>
            </a:extLst>
          </p:cNvPr>
          <p:cNvSpPr>
            <a:spLocks noChangeArrowheads="1"/>
          </p:cNvSpPr>
          <p:nvPr/>
        </p:nvSpPr>
        <p:spPr bwMode="auto">
          <a:xfrm>
            <a:off x="10064750" y="815975"/>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a-DK" altLang="da-DK" b="1">
                <a:solidFill>
                  <a:schemeClr val="bg1"/>
                </a:solidFill>
              </a:rPr>
              <a:t>6. lektion</a:t>
            </a:r>
            <a:endParaRPr lang="da-DK" altLang="da-DK">
              <a:solidFill>
                <a:schemeClr val="bg1"/>
              </a:solidFill>
            </a:endParaRPr>
          </a:p>
        </p:txBody>
      </p:sp>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normAutofit/>
          </a:bodyPr>
          <a:lstStyle>
            <a:lvl1pPr>
              <a:defRPr sz="3600" b="1">
                <a:solidFill>
                  <a:srgbClr val="002060"/>
                </a:solidFill>
              </a:defRPr>
            </a:lvl1pPr>
          </a:lstStyle>
          <a:p>
            <a:r>
              <a:rPr lang="da-DK"/>
              <a:t>Klik for at redigere titeltypografien i masteren</a:t>
            </a:r>
            <a:endParaRPr lang="da-DK" dirty="0"/>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p:spPr>
        <p:txBody>
          <a:bodyPr>
            <a:normAutofit/>
          </a:bodyPr>
          <a:lstStyle>
            <a:lvl1pPr marL="0" indent="0">
              <a:buNone/>
              <a:defRPr sz="1800"/>
            </a:lvl1pPr>
          </a:lstStyle>
          <a:p>
            <a:r>
              <a:rPr lang="da-DK"/>
              <a:t>Rediger teksttypografien i masteren
Andet niveau
Tredje niveau
Fjerde niveau
Femte niveau</a:t>
            </a:r>
            <a:endParaRPr lang="da-DK" dirty="0"/>
          </a:p>
        </p:txBody>
      </p:sp>
      <p:sp>
        <p:nvSpPr>
          <p:cNvPr id="6" name="Pladsholder til dato 3">
            <a:extLst>
              <a:ext uri="{FF2B5EF4-FFF2-40B4-BE49-F238E27FC236}">
                <a16:creationId xmlns:a16="http://schemas.microsoft.com/office/drawing/2014/main" id="{F3B2CDDE-6A00-314A-9184-EADFCC754D02}"/>
              </a:ext>
            </a:extLst>
          </p:cNvPr>
          <p:cNvSpPr>
            <a:spLocks noGrp="1"/>
          </p:cNvSpPr>
          <p:nvPr>
            <p:ph type="dt" sz="half" idx="10"/>
          </p:nvPr>
        </p:nvSpPr>
        <p:spPr/>
        <p:txBody>
          <a:bodyPr/>
          <a:lstStyle>
            <a:lvl1pPr>
              <a:defRPr/>
            </a:lvl1pPr>
          </a:lstStyle>
          <a:p>
            <a:pPr>
              <a:defRPr/>
            </a:pPr>
            <a:fld id="{424D4B9A-1ECA-0F46-AE66-6C487D54A449}" type="datetimeFigureOut">
              <a:rPr lang="da-DK"/>
              <a:pPr>
                <a:defRPr/>
              </a:pPr>
              <a:t>26/10/2018</a:t>
            </a:fld>
            <a:endParaRPr lang="da-DK"/>
          </a:p>
        </p:txBody>
      </p:sp>
      <p:sp>
        <p:nvSpPr>
          <p:cNvPr id="7" name="Pladsholder til sidefod 4">
            <a:extLst>
              <a:ext uri="{FF2B5EF4-FFF2-40B4-BE49-F238E27FC236}">
                <a16:creationId xmlns:a16="http://schemas.microsoft.com/office/drawing/2014/main" id="{8656A9C7-C5EF-F84A-9EBB-5B17B6244A89}"/>
              </a:ext>
            </a:extLst>
          </p:cNvPr>
          <p:cNvSpPr>
            <a:spLocks noGrp="1"/>
          </p:cNvSpPr>
          <p:nvPr>
            <p:ph type="ftr" sz="quarter" idx="11"/>
          </p:nvPr>
        </p:nvSpPr>
        <p:spPr/>
        <p:txBody>
          <a:bodyPr/>
          <a:lstStyle>
            <a:lvl1pPr>
              <a:defRPr/>
            </a:lvl1pPr>
          </a:lstStyle>
          <a:p>
            <a:pPr>
              <a:defRPr/>
            </a:pPr>
            <a:endParaRPr lang="da-DK"/>
          </a:p>
        </p:txBody>
      </p:sp>
      <p:sp>
        <p:nvSpPr>
          <p:cNvPr id="8" name="Pladsholder til slidenummer 5">
            <a:extLst>
              <a:ext uri="{FF2B5EF4-FFF2-40B4-BE49-F238E27FC236}">
                <a16:creationId xmlns:a16="http://schemas.microsoft.com/office/drawing/2014/main" id="{5C043355-4D80-2241-B5F7-59B528C05866}"/>
              </a:ext>
            </a:extLst>
          </p:cNvPr>
          <p:cNvSpPr>
            <a:spLocks noGrp="1"/>
          </p:cNvSpPr>
          <p:nvPr>
            <p:ph type="sldNum" sz="quarter" idx="12"/>
          </p:nvPr>
        </p:nvSpPr>
        <p:spPr/>
        <p:txBody>
          <a:bodyPr/>
          <a:lstStyle>
            <a:lvl1pPr>
              <a:defRPr/>
            </a:lvl1pPr>
          </a:lstStyle>
          <a:p>
            <a:pPr>
              <a:defRPr/>
            </a:pPr>
            <a:fld id="{F9EFB6AD-8699-A644-A0A0-4D733778F13D}" type="slidenum">
              <a:rPr lang="da-DK"/>
              <a:pPr>
                <a:defRPr/>
              </a:pPr>
              <a:t>‹nr.›</a:t>
            </a:fld>
            <a:endParaRPr lang="da-DK"/>
          </a:p>
        </p:txBody>
      </p:sp>
    </p:spTree>
    <p:extLst>
      <p:ext uri="{BB962C8B-B14F-4D97-AF65-F5344CB8AC3E}">
        <p14:creationId xmlns:p14="http://schemas.microsoft.com/office/powerpoint/2010/main" val="2782815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p:txBody>
          <a:bodyPr/>
          <a:lstStyle/>
          <a:p>
            <a:r>
              <a:rPr lang="da-DK"/>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829132F4-9D17-2441-A5A2-BA43EB3D9DAE}"/>
              </a:ext>
            </a:extLst>
          </p:cNvPr>
          <p:cNvSpPr>
            <a:spLocks noGrp="1"/>
          </p:cNvSpPr>
          <p:nvPr>
            <p:ph type="dt" sz="half" idx="10"/>
          </p:nvPr>
        </p:nvSpPr>
        <p:spPr/>
        <p:txBody>
          <a:bodyPr/>
          <a:lstStyle>
            <a:lvl1pPr>
              <a:defRPr/>
            </a:lvl1pPr>
          </a:lstStyle>
          <a:p>
            <a:pPr>
              <a:defRPr/>
            </a:pPr>
            <a:fld id="{7EBCE608-4391-E442-BC99-05A34BA08ACB}" type="datetimeFigureOut">
              <a:rPr lang="da-DK"/>
              <a:pPr>
                <a:defRPr/>
              </a:pPr>
              <a:t>26/10/2018</a:t>
            </a:fld>
            <a:endParaRPr lang="da-DK"/>
          </a:p>
        </p:txBody>
      </p:sp>
      <p:sp>
        <p:nvSpPr>
          <p:cNvPr id="5" name="Pladsholder til sidefod 4">
            <a:extLst>
              <a:ext uri="{FF2B5EF4-FFF2-40B4-BE49-F238E27FC236}">
                <a16:creationId xmlns:a16="http://schemas.microsoft.com/office/drawing/2014/main" id="{B2246342-968D-8446-B393-0FE8287562F4}"/>
              </a:ext>
            </a:extLst>
          </p:cNvPr>
          <p:cNvSpPr>
            <a:spLocks noGrp="1"/>
          </p:cNvSpPr>
          <p:nvPr>
            <p:ph type="ftr" sz="quarter" idx="11"/>
          </p:nvPr>
        </p:nvSpPr>
        <p:spPr/>
        <p:txBody>
          <a:bodyPr/>
          <a:lstStyle>
            <a:lvl1pPr>
              <a:defRPr/>
            </a:lvl1pPr>
          </a:lstStyle>
          <a:p>
            <a:pPr>
              <a:defRPr/>
            </a:pPr>
            <a:endParaRPr lang="da-DK"/>
          </a:p>
        </p:txBody>
      </p:sp>
      <p:sp>
        <p:nvSpPr>
          <p:cNvPr id="6" name="Pladsholder til slidenummer 5">
            <a:extLst>
              <a:ext uri="{FF2B5EF4-FFF2-40B4-BE49-F238E27FC236}">
                <a16:creationId xmlns:a16="http://schemas.microsoft.com/office/drawing/2014/main" id="{6E4657E2-BF4A-B948-AD13-9E6C08FDF3A3}"/>
              </a:ext>
            </a:extLst>
          </p:cNvPr>
          <p:cNvSpPr>
            <a:spLocks noGrp="1"/>
          </p:cNvSpPr>
          <p:nvPr>
            <p:ph type="sldNum" sz="quarter" idx="12"/>
          </p:nvPr>
        </p:nvSpPr>
        <p:spPr/>
        <p:txBody>
          <a:bodyPr/>
          <a:lstStyle>
            <a:lvl1pPr>
              <a:defRPr/>
            </a:lvl1pPr>
          </a:lstStyle>
          <a:p>
            <a:pPr>
              <a:defRPr/>
            </a:pPr>
            <a:fld id="{5AF1E352-3DD2-F840-A8B8-BC53E91D0317}" type="slidenum">
              <a:rPr lang="da-DK"/>
              <a:pPr>
                <a:defRPr/>
              </a:pPr>
              <a:t>‹nr.›</a:t>
            </a:fld>
            <a:endParaRPr lang="da-DK"/>
          </a:p>
        </p:txBody>
      </p:sp>
    </p:spTree>
    <p:extLst>
      <p:ext uri="{BB962C8B-B14F-4D97-AF65-F5344CB8AC3E}">
        <p14:creationId xmlns:p14="http://schemas.microsoft.com/office/powerpoint/2010/main" val="3164963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cxnSp>
        <p:nvCxnSpPr>
          <p:cNvPr id="4" name="Lige forbindelse 3">
            <a:extLst>
              <a:ext uri="{FF2B5EF4-FFF2-40B4-BE49-F238E27FC236}">
                <a16:creationId xmlns:a16="http://schemas.microsoft.com/office/drawing/2014/main" id="{DEB7EBE6-9DD5-AC40-804B-FB51B585D87C}"/>
              </a:ext>
            </a:extLst>
          </p:cNvPr>
          <p:cNvCxnSpPr>
            <a:cxnSpLocks/>
          </p:cNvCxnSpPr>
          <p:nvPr/>
        </p:nvCxnSpPr>
        <p:spPr>
          <a:xfrm>
            <a:off x="908050" y="4332288"/>
            <a:ext cx="10329863" cy="0"/>
          </a:xfrm>
          <a:prstGeom prst="line">
            <a:avLst/>
          </a:prstGeom>
          <a:ln w="31750">
            <a:solidFill>
              <a:schemeClr val="accent6">
                <a:lumMod val="60000"/>
                <a:lumOff val="40000"/>
              </a:schemeClr>
            </a:solidFill>
          </a:ln>
        </p:spPr>
        <p:style>
          <a:lnRef idx="1">
            <a:schemeClr val="dk1"/>
          </a:lnRef>
          <a:fillRef idx="0">
            <a:schemeClr val="dk1"/>
          </a:fillRef>
          <a:effectRef idx="0">
            <a:schemeClr val="dk1"/>
          </a:effectRef>
          <a:fontRef idx="minor">
            <a:schemeClr val="tx1"/>
          </a:fontRef>
        </p:style>
      </p:cxnSp>
      <p:sp>
        <p:nvSpPr>
          <p:cNvPr id="2" name="Titel 1">
            <a:extLst>
              <a:ext uri="{FF2B5EF4-FFF2-40B4-BE49-F238E27FC236}">
                <a16:creationId xmlns:a16="http://schemas.microsoft.com/office/drawing/2014/main" id="{E3C08C3A-EBA0-9D4C-A476-A5277C8E8923}"/>
              </a:ext>
            </a:extLst>
          </p:cNvPr>
          <p:cNvSpPr>
            <a:spLocks noGrp="1"/>
          </p:cNvSpPr>
          <p:nvPr>
            <p:ph type="title"/>
          </p:nvPr>
        </p:nvSpPr>
        <p:spPr>
          <a:xfrm>
            <a:off x="831850" y="1214081"/>
            <a:ext cx="10515600" cy="2852737"/>
          </a:xfrm>
        </p:spPr>
        <p:txBody>
          <a:bodyPr anchor="b">
            <a:normAutofit/>
          </a:bodyPr>
          <a:lstStyle>
            <a:lvl1pPr>
              <a:defRPr sz="4400" b="1">
                <a:solidFill>
                  <a:schemeClr val="accent1">
                    <a:lumMod val="50000"/>
                  </a:schemeClr>
                </a:solidFill>
                <a:latin typeface="+mn-lt"/>
              </a:defRPr>
            </a:lvl1pPr>
          </a:lstStyle>
          <a:p>
            <a:r>
              <a:rPr lang="da-DK"/>
              <a:t>Klik for at redigere titeltypografien i masteren</a:t>
            </a:r>
            <a:endParaRPr lang="da-DK" dirty="0"/>
          </a:p>
        </p:txBody>
      </p:sp>
      <p:sp>
        <p:nvSpPr>
          <p:cNvPr id="3" name="Pladsholder til tekst 2">
            <a:extLst>
              <a:ext uri="{FF2B5EF4-FFF2-40B4-BE49-F238E27FC236}">
                <a16:creationId xmlns:a16="http://schemas.microsoft.com/office/drawing/2014/main" id="{BB78E872-26E4-CB4A-81CF-956D80A6A418}"/>
              </a:ext>
            </a:extLst>
          </p:cNvPr>
          <p:cNvSpPr>
            <a:spLocks noGrp="1"/>
          </p:cNvSpPr>
          <p:nvPr>
            <p:ph type="body" idx="1"/>
          </p:nvPr>
        </p:nvSpPr>
        <p:spPr>
          <a:xfrm>
            <a:off x="831850" y="4589463"/>
            <a:ext cx="10515600" cy="1500187"/>
          </a:xfrm>
        </p:spPr>
        <p:txBody>
          <a:bodyPr/>
          <a:lstStyle>
            <a:lvl1pPr marL="342900" indent="-342900">
              <a:buFont typeface="Arial" panose="020B0604020202020204" pitchFamily="34" charset="0"/>
              <a:buChar char="•"/>
              <a:defRPr sz="2400">
                <a:solidFill>
                  <a:schemeClr val="accent6">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a-DK"/>
              <a:t>Rediger teksttypografien i masteren
Andet niveau
Tredje niveau
Fjerde niveau
Femte niveau</a:t>
            </a:r>
            <a:endParaRPr lang="da-DK" dirty="0"/>
          </a:p>
        </p:txBody>
      </p:sp>
      <p:sp>
        <p:nvSpPr>
          <p:cNvPr id="5" name="Pladsholder til dato 3">
            <a:extLst>
              <a:ext uri="{FF2B5EF4-FFF2-40B4-BE49-F238E27FC236}">
                <a16:creationId xmlns:a16="http://schemas.microsoft.com/office/drawing/2014/main" id="{0B0C8273-E979-004A-A8EB-E0A2675CBBC5}"/>
              </a:ext>
            </a:extLst>
          </p:cNvPr>
          <p:cNvSpPr>
            <a:spLocks noGrp="1"/>
          </p:cNvSpPr>
          <p:nvPr>
            <p:ph type="dt" sz="half" idx="10"/>
          </p:nvPr>
        </p:nvSpPr>
        <p:spPr/>
        <p:txBody>
          <a:bodyPr/>
          <a:lstStyle>
            <a:lvl1pPr>
              <a:defRPr/>
            </a:lvl1pPr>
          </a:lstStyle>
          <a:p>
            <a:pPr>
              <a:defRPr/>
            </a:pPr>
            <a:fld id="{01B1AB14-2B50-8B4B-B0EB-FEC5D03A1F60}" type="datetimeFigureOut">
              <a:rPr lang="da-DK"/>
              <a:pPr>
                <a:defRPr/>
              </a:pPr>
              <a:t>26/10/2018</a:t>
            </a:fld>
            <a:endParaRPr lang="da-DK"/>
          </a:p>
        </p:txBody>
      </p:sp>
      <p:sp>
        <p:nvSpPr>
          <p:cNvPr id="6" name="Pladsholder til sidefod 4">
            <a:extLst>
              <a:ext uri="{FF2B5EF4-FFF2-40B4-BE49-F238E27FC236}">
                <a16:creationId xmlns:a16="http://schemas.microsoft.com/office/drawing/2014/main" id="{62F1F5E2-02DA-E24E-83D6-93AB1FF50618}"/>
              </a:ext>
            </a:extLst>
          </p:cNvPr>
          <p:cNvSpPr>
            <a:spLocks noGrp="1"/>
          </p:cNvSpPr>
          <p:nvPr>
            <p:ph type="ftr" sz="quarter" idx="11"/>
          </p:nvPr>
        </p:nvSpPr>
        <p:spPr/>
        <p:txBody>
          <a:bodyPr/>
          <a:lstStyle>
            <a:lvl1pPr>
              <a:defRPr/>
            </a:lvl1pPr>
          </a:lstStyle>
          <a:p>
            <a:pPr>
              <a:defRPr/>
            </a:pPr>
            <a:endParaRPr lang="da-DK"/>
          </a:p>
        </p:txBody>
      </p:sp>
      <p:sp>
        <p:nvSpPr>
          <p:cNvPr id="7" name="Pladsholder til slidenummer 5">
            <a:extLst>
              <a:ext uri="{FF2B5EF4-FFF2-40B4-BE49-F238E27FC236}">
                <a16:creationId xmlns:a16="http://schemas.microsoft.com/office/drawing/2014/main" id="{2F31464E-F0F7-0645-9008-CCDEF3BE0B23}"/>
              </a:ext>
            </a:extLst>
          </p:cNvPr>
          <p:cNvSpPr>
            <a:spLocks noGrp="1"/>
          </p:cNvSpPr>
          <p:nvPr>
            <p:ph type="sldNum" sz="quarter" idx="12"/>
          </p:nvPr>
        </p:nvSpPr>
        <p:spPr/>
        <p:txBody>
          <a:bodyPr/>
          <a:lstStyle>
            <a:lvl1pPr>
              <a:defRPr/>
            </a:lvl1pPr>
          </a:lstStyle>
          <a:p>
            <a:pPr>
              <a:defRPr/>
            </a:pPr>
            <a:fld id="{E3835B15-B2E8-D54A-B14F-94E897B4D7E2}" type="slidenum">
              <a:rPr lang="da-DK"/>
              <a:pPr>
                <a:defRPr/>
              </a:pPr>
              <a:t>‹nr.›</a:t>
            </a:fld>
            <a:endParaRPr lang="da-DK"/>
          </a:p>
        </p:txBody>
      </p:sp>
    </p:spTree>
    <p:extLst>
      <p:ext uri="{BB962C8B-B14F-4D97-AF65-F5344CB8AC3E}">
        <p14:creationId xmlns:p14="http://schemas.microsoft.com/office/powerpoint/2010/main" val="2333008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E9AFFD-7738-EC4D-AE61-A0A9FC8C0666}"/>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A7515C7C-9379-EF4F-BA58-3957538A14EA}"/>
              </a:ext>
            </a:extLst>
          </p:cNvPr>
          <p:cNvSpPr>
            <a:spLocks noGrp="1"/>
          </p:cNvSpPr>
          <p:nvPr>
            <p:ph sz="half" idx="1"/>
          </p:nvPr>
        </p:nvSpPr>
        <p:spPr>
          <a:xfrm>
            <a:off x="838200" y="1825625"/>
            <a:ext cx="5181600" cy="4351338"/>
          </a:xfrm>
        </p:spPr>
        <p:txBody>
          <a:bodyPr/>
          <a:lstStyle/>
          <a:p>
            <a:r>
              <a:rPr lang="da-DK"/>
              <a:t>Rediger teksttypografien i masteren
Andet niveau
Tredje niveau
Fjerde niveau
Femte niveau</a:t>
            </a:r>
          </a:p>
        </p:txBody>
      </p:sp>
      <p:sp>
        <p:nvSpPr>
          <p:cNvPr id="4" name="Pladsholder til indhold 3">
            <a:extLst>
              <a:ext uri="{FF2B5EF4-FFF2-40B4-BE49-F238E27FC236}">
                <a16:creationId xmlns:a16="http://schemas.microsoft.com/office/drawing/2014/main" id="{000771A0-EC9D-6746-AF9A-82B42FAD4797}"/>
              </a:ext>
            </a:extLst>
          </p:cNvPr>
          <p:cNvSpPr>
            <a:spLocks noGrp="1"/>
          </p:cNvSpPr>
          <p:nvPr>
            <p:ph sz="half" idx="2"/>
          </p:nvPr>
        </p:nvSpPr>
        <p:spPr>
          <a:xfrm>
            <a:off x="6172200" y="1825625"/>
            <a:ext cx="5181600" cy="4351338"/>
          </a:xfrm>
        </p:spPr>
        <p:txBody>
          <a:bodyPr/>
          <a:lstStyle/>
          <a:p>
            <a:r>
              <a:rPr lang="da-DK"/>
              <a:t>Rediger teksttypografien i masteren
Andet niveau
Tredje niveau
Fjerde niveau
Femte niveau</a:t>
            </a:r>
          </a:p>
        </p:txBody>
      </p:sp>
      <p:sp>
        <p:nvSpPr>
          <p:cNvPr id="5" name="Pladsholder til dato 3">
            <a:extLst>
              <a:ext uri="{FF2B5EF4-FFF2-40B4-BE49-F238E27FC236}">
                <a16:creationId xmlns:a16="http://schemas.microsoft.com/office/drawing/2014/main" id="{54E90DEA-41F5-9A4B-ABFC-80C1861E386A}"/>
              </a:ext>
            </a:extLst>
          </p:cNvPr>
          <p:cNvSpPr>
            <a:spLocks noGrp="1"/>
          </p:cNvSpPr>
          <p:nvPr>
            <p:ph type="dt" sz="half" idx="10"/>
          </p:nvPr>
        </p:nvSpPr>
        <p:spPr/>
        <p:txBody>
          <a:bodyPr/>
          <a:lstStyle>
            <a:lvl1pPr>
              <a:defRPr/>
            </a:lvl1pPr>
          </a:lstStyle>
          <a:p>
            <a:pPr>
              <a:defRPr/>
            </a:pPr>
            <a:fld id="{1126726A-1688-F540-AA49-0FBE07B5BCA8}" type="datetimeFigureOut">
              <a:rPr lang="da-DK"/>
              <a:pPr>
                <a:defRPr/>
              </a:pPr>
              <a:t>26/10/2018</a:t>
            </a:fld>
            <a:endParaRPr lang="da-DK"/>
          </a:p>
        </p:txBody>
      </p:sp>
      <p:sp>
        <p:nvSpPr>
          <p:cNvPr id="6" name="Pladsholder til sidefod 4">
            <a:extLst>
              <a:ext uri="{FF2B5EF4-FFF2-40B4-BE49-F238E27FC236}">
                <a16:creationId xmlns:a16="http://schemas.microsoft.com/office/drawing/2014/main" id="{8DA197FC-C8BE-FF43-8956-80B8F6CF38CC}"/>
              </a:ext>
            </a:extLst>
          </p:cNvPr>
          <p:cNvSpPr>
            <a:spLocks noGrp="1"/>
          </p:cNvSpPr>
          <p:nvPr>
            <p:ph type="ftr" sz="quarter" idx="11"/>
          </p:nvPr>
        </p:nvSpPr>
        <p:spPr/>
        <p:txBody>
          <a:bodyPr/>
          <a:lstStyle>
            <a:lvl1pPr>
              <a:defRPr/>
            </a:lvl1pPr>
          </a:lstStyle>
          <a:p>
            <a:pPr>
              <a:defRPr/>
            </a:pPr>
            <a:endParaRPr lang="da-DK"/>
          </a:p>
        </p:txBody>
      </p:sp>
      <p:sp>
        <p:nvSpPr>
          <p:cNvPr id="7" name="Pladsholder til slidenummer 5">
            <a:extLst>
              <a:ext uri="{FF2B5EF4-FFF2-40B4-BE49-F238E27FC236}">
                <a16:creationId xmlns:a16="http://schemas.microsoft.com/office/drawing/2014/main" id="{E139F3AD-50F1-4247-B0A2-1085431B0A0F}"/>
              </a:ext>
            </a:extLst>
          </p:cNvPr>
          <p:cNvSpPr>
            <a:spLocks noGrp="1"/>
          </p:cNvSpPr>
          <p:nvPr>
            <p:ph type="sldNum" sz="quarter" idx="12"/>
          </p:nvPr>
        </p:nvSpPr>
        <p:spPr/>
        <p:txBody>
          <a:bodyPr/>
          <a:lstStyle>
            <a:lvl1pPr>
              <a:defRPr/>
            </a:lvl1pPr>
          </a:lstStyle>
          <a:p>
            <a:pPr>
              <a:defRPr/>
            </a:pPr>
            <a:fld id="{84052F6A-3E01-E34C-AAD7-AEA96BDA2D2F}" type="slidenum">
              <a:rPr lang="da-DK"/>
              <a:pPr>
                <a:defRPr/>
              </a:pPr>
              <a:t>‹nr.›</a:t>
            </a:fld>
            <a:endParaRPr lang="da-DK"/>
          </a:p>
        </p:txBody>
      </p:sp>
    </p:spTree>
    <p:extLst>
      <p:ext uri="{BB962C8B-B14F-4D97-AF65-F5344CB8AC3E}">
        <p14:creationId xmlns:p14="http://schemas.microsoft.com/office/powerpoint/2010/main" val="1899233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73CD14-5AED-BF4A-B7C6-4E9A57BEC69F}"/>
              </a:ext>
            </a:extLst>
          </p:cNvPr>
          <p:cNvSpPr>
            <a:spLocks noGrp="1"/>
          </p:cNvSpPr>
          <p:nvPr>
            <p:ph type="title"/>
          </p:nvPr>
        </p:nvSpPr>
        <p:spPr/>
        <p:txBody>
          <a:bodyPr/>
          <a:lstStyle/>
          <a:p>
            <a:r>
              <a:rPr lang="da-DK"/>
              <a:t>Klik for at redigere titeltypografien i masteren</a:t>
            </a:r>
          </a:p>
        </p:txBody>
      </p:sp>
      <p:sp>
        <p:nvSpPr>
          <p:cNvPr id="3" name="Pladsholder til dato 3">
            <a:extLst>
              <a:ext uri="{FF2B5EF4-FFF2-40B4-BE49-F238E27FC236}">
                <a16:creationId xmlns:a16="http://schemas.microsoft.com/office/drawing/2014/main" id="{5270FE34-539E-5340-9BFE-03706FBA5141}"/>
              </a:ext>
            </a:extLst>
          </p:cNvPr>
          <p:cNvSpPr>
            <a:spLocks noGrp="1"/>
          </p:cNvSpPr>
          <p:nvPr>
            <p:ph type="dt" sz="half" idx="10"/>
          </p:nvPr>
        </p:nvSpPr>
        <p:spPr/>
        <p:txBody>
          <a:bodyPr/>
          <a:lstStyle>
            <a:lvl1pPr>
              <a:defRPr/>
            </a:lvl1pPr>
          </a:lstStyle>
          <a:p>
            <a:pPr>
              <a:defRPr/>
            </a:pPr>
            <a:fld id="{27E21055-5A59-FD48-929C-3BD9846FFE11}" type="datetimeFigureOut">
              <a:rPr lang="da-DK"/>
              <a:pPr>
                <a:defRPr/>
              </a:pPr>
              <a:t>26/10/2018</a:t>
            </a:fld>
            <a:endParaRPr lang="da-DK"/>
          </a:p>
        </p:txBody>
      </p:sp>
      <p:sp>
        <p:nvSpPr>
          <p:cNvPr id="4" name="Pladsholder til sidefod 4">
            <a:extLst>
              <a:ext uri="{FF2B5EF4-FFF2-40B4-BE49-F238E27FC236}">
                <a16:creationId xmlns:a16="http://schemas.microsoft.com/office/drawing/2014/main" id="{4EF4B077-8A2A-C549-95A0-1E10EEDD53C6}"/>
              </a:ext>
            </a:extLst>
          </p:cNvPr>
          <p:cNvSpPr>
            <a:spLocks noGrp="1"/>
          </p:cNvSpPr>
          <p:nvPr>
            <p:ph type="ftr" sz="quarter" idx="11"/>
          </p:nvPr>
        </p:nvSpPr>
        <p:spPr/>
        <p:txBody>
          <a:bodyPr/>
          <a:lstStyle>
            <a:lvl1pPr>
              <a:defRPr/>
            </a:lvl1pPr>
          </a:lstStyle>
          <a:p>
            <a:pPr>
              <a:defRPr/>
            </a:pPr>
            <a:endParaRPr lang="da-DK"/>
          </a:p>
        </p:txBody>
      </p:sp>
      <p:sp>
        <p:nvSpPr>
          <p:cNvPr id="5" name="Pladsholder til slidenummer 5">
            <a:extLst>
              <a:ext uri="{FF2B5EF4-FFF2-40B4-BE49-F238E27FC236}">
                <a16:creationId xmlns:a16="http://schemas.microsoft.com/office/drawing/2014/main" id="{61C4B849-588E-9E46-96AE-6C6DA45F0B1E}"/>
              </a:ext>
            </a:extLst>
          </p:cNvPr>
          <p:cNvSpPr>
            <a:spLocks noGrp="1"/>
          </p:cNvSpPr>
          <p:nvPr>
            <p:ph type="sldNum" sz="quarter" idx="12"/>
          </p:nvPr>
        </p:nvSpPr>
        <p:spPr/>
        <p:txBody>
          <a:bodyPr/>
          <a:lstStyle>
            <a:lvl1pPr>
              <a:defRPr/>
            </a:lvl1pPr>
          </a:lstStyle>
          <a:p>
            <a:pPr>
              <a:defRPr/>
            </a:pPr>
            <a:fld id="{F528BB50-BE17-4848-A0D5-62DF5C6604E3}" type="slidenum">
              <a:rPr lang="da-DK"/>
              <a:pPr>
                <a:defRPr/>
              </a:pPr>
              <a:t>‹nr.›</a:t>
            </a:fld>
            <a:endParaRPr lang="da-DK"/>
          </a:p>
        </p:txBody>
      </p:sp>
    </p:spTree>
    <p:extLst>
      <p:ext uri="{BB962C8B-B14F-4D97-AF65-F5344CB8AC3E}">
        <p14:creationId xmlns:p14="http://schemas.microsoft.com/office/powerpoint/2010/main" val="2487031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0A3ACE90-78FB-E44E-837A-0BCC1AB9E4B1}"/>
              </a:ext>
            </a:extLst>
          </p:cNvPr>
          <p:cNvSpPr>
            <a:spLocks noGrp="1"/>
          </p:cNvSpPr>
          <p:nvPr>
            <p:ph type="dt" sz="half" idx="10"/>
          </p:nvPr>
        </p:nvSpPr>
        <p:spPr/>
        <p:txBody>
          <a:bodyPr/>
          <a:lstStyle>
            <a:lvl1pPr>
              <a:defRPr/>
            </a:lvl1pPr>
          </a:lstStyle>
          <a:p>
            <a:pPr>
              <a:defRPr/>
            </a:pPr>
            <a:fld id="{DB5CCE99-86E9-A24A-8415-2391E5DA418F}" type="datetimeFigureOut">
              <a:rPr lang="da-DK"/>
              <a:pPr>
                <a:defRPr/>
              </a:pPr>
              <a:t>26/10/2018</a:t>
            </a:fld>
            <a:endParaRPr lang="da-DK"/>
          </a:p>
        </p:txBody>
      </p:sp>
      <p:sp>
        <p:nvSpPr>
          <p:cNvPr id="3" name="Pladsholder til sidefod 4">
            <a:extLst>
              <a:ext uri="{FF2B5EF4-FFF2-40B4-BE49-F238E27FC236}">
                <a16:creationId xmlns:a16="http://schemas.microsoft.com/office/drawing/2014/main" id="{36929A36-5BB3-0941-ACA4-52C4FE851C4C}"/>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F36CF148-D152-B44A-A513-FF7CA5217011}"/>
              </a:ext>
            </a:extLst>
          </p:cNvPr>
          <p:cNvSpPr>
            <a:spLocks noGrp="1"/>
          </p:cNvSpPr>
          <p:nvPr>
            <p:ph type="sldNum" sz="quarter" idx="12"/>
          </p:nvPr>
        </p:nvSpPr>
        <p:spPr/>
        <p:txBody>
          <a:bodyPr/>
          <a:lstStyle>
            <a:lvl1pPr>
              <a:defRPr/>
            </a:lvl1pPr>
          </a:lstStyle>
          <a:p>
            <a:pPr>
              <a:defRPr/>
            </a:pPr>
            <a:fld id="{C1BAB967-426D-034D-BD08-4974006248B9}" type="slidenum">
              <a:rPr lang="da-DK"/>
              <a:pPr>
                <a:defRPr/>
              </a:pPr>
              <a:t>‹nr.›</a:t>
            </a:fld>
            <a:endParaRPr lang="da-DK"/>
          </a:p>
        </p:txBody>
      </p:sp>
    </p:spTree>
    <p:extLst>
      <p:ext uri="{BB962C8B-B14F-4D97-AF65-F5344CB8AC3E}">
        <p14:creationId xmlns:p14="http://schemas.microsoft.com/office/powerpoint/2010/main" val="3420746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0E217A-05C0-E044-9E83-27167B308012}"/>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E1886054-E1BA-AF40-967A-30A2ECEC66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da-DK"/>
              <a:t>Rediger teksttypografien i masteren
Andet niveau
Tredje niveau
Fjerde niveau
Femte niveau</a:t>
            </a:r>
          </a:p>
        </p:txBody>
      </p:sp>
      <p:sp>
        <p:nvSpPr>
          <p:cNvPr id="4" name="Pladsholder til tekst 3">
            <a:extLst>
              <a:ext uri="{FF2B5EF4-FFF2-40B4-BE49-F238E27FC236}">
                <a16:creationId xmlns:a16="http://schemas.microsoft.com/office/drawing/2014/main" id="{2D20AE7E-27D6-234A-ACC5-1222F3F99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a-DK"/>
              <a:t>Rediger teksttypografien i masteren
Andet niveau
Tredje niveau
Fjerde niveau
Femte niveau</a:t>
            </a:r>
          </a:p>
        </p:txBody>
      </p:sp>
      <p:sp>
        <p:nvSpPr>
          <p:cNvPr id="5" name="Pladsholder til dato 3">
            <a:extLst>
              <a:ext uri="{FF2B5EF4-FFF2-40B4-BE49-F238E27FC236}">
                <a16:creationId xmlns:a16="http://schemas.microsoft.com/office/drawing/2014/main" id="{239AE382-2797-0E44-800A-C69DEBC57A7C}"/>
              </a:ext>
            </a:extLst>
          </p:cNvPr>
          <p:cNvSpPr>
            <a:spLocks noGrp="1"/>
          </p:cNvSpPr>
          <p:nvPr>
            <p:ph type="dt" sz="half" idx="10"/>
          </p:nvPr>
        </p:nvSpPr>
        <p:spPr/>
        <p:txBody>
          <a:bodyPr/>
          <a:lstStyle>
            <a:lvl1pPr>
              <a:defRPr/>
            </a:lvl1pPr>
          </a:lstStyle>
          <a:p>
            <a:pPr>
              <a:defRPr/>
            </a:pPr>
            <a:fld id="{C4B58FE0-8192-8947-B655-2DA5315963FB}" type="datetimeFigureOut">
              <a:rPr lang="da-DK"/>
              <a:pPr>
                <a:defRPr/>
              </a:pPr>
              <a:t>26/10/2018</a:t>
            </a:fld>
            <a:endParaRPr lang="da-DK"/>
          </a:p>
        </p:txBody>
      </p:sp>
      <p:sp>
        <p:nvSpPr>
          <p:cNvPr id="6" name="Pladsholder til sidefod 4">
            <a:extLst>
              <a:ext uri="{FF2B5EF4-FFF2-40B4-BE49-F238E27FC236}">
                <a16:creationId xmlns:a16="http://schemas.microsoft.com/office/drawing/2014/main" id="{45442D6B-D9BC-634F-9F58-FA4C12ACE1DA}"/>
              </a:ext>
            </a:extLst>
          </p:cNvPr>
          <p:cNvSpPr>
            <a:spLocks noGrp="1"/>
          </p:cNvSpPr>
          <p:nvPr>
            <p:ph type="ftr" sz="quarter" idx="11"/>
          </p:nvPr>
        </p:nvSpPr>
        <p:spPr/>
        <p:txBody>
          <a:bodyPr/>
          <a:lstStyle>
            <a:lvl1pPr>
              <a:defRPr/>
            </a:lvl1pPr>
          </a:lstStyle>
          <a:p>
            <a:pPr>
              <a:defRPr/>
            </a:pPr>
            <a:endParaRPr lang="da-DK"/>
          </a:p>
        </p:txBody>
      </p:sp>
      <p:sp>
        <p:nvSpPr>
          <p:cNvPr id="7" name="Pladsholder til slidenummer 5">
            <a:extLst>
              <a:ext uri="{FF2B5EF4-FFF2-40B4-BE49-F238E27FC236}">
                <a16:creationId xmlns:a16="http://schemas.microsoft.com/office/drawing/2014/main" id="{CC0FE745-8A02-0B43-8EC9-FC0201DAB131}"/>
              </a:ext>
            </a:extLst>
          </p:cNvPr>
          <p:cNvSpPr>
            <a:spLocks noGrp="1"/>
          </p:cNvSpPr>
          <p:nvPr>
            <p:ph type="sldNum" sz="quarter" idx="12"/>
          </p:nvPr>
        </p:nvSpPr>
        <p:spPr/>
        <p:txBody>
          <a:bodyPr/>
          <a:lstStyle>
            <a:lvl1pPr>
              <a:defRPr/>
            </a:lvl1pPr>
          </a:lstStyle>
          <a:p>
            <a:pPr>
              <a:defRPr/>
            </a:pPr>
            <a:fld id="{B5D73947-E257-AF4B-9667-7D614196FCE1}" type="slidenum">
              <a:rPr lang="da-DK"/>
              <a:pPr>
                <a:defRPr/>
              </a:pPr>
              <a:t>‹nr.›</a:t>
            </a:fld>
            <a:endParaRPr lang="da-DK"/>
          </a:p>
        </p:txBody>
      </p:sp>
    </p:spTree>
    <p:extLst>
      <p:ext uri="{BB962C8B-B14F-4D97-AF65-F5344CB8AC3E}">
        <p14:creationId xmlns:p14="http://schemas.microsoft.com/office/powerpoint/2010/main" val="1145913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ktangel 10">
            <a:extLst>
              <a:ext uri="{FF2B5EF4-FFF2-40B4-BE49-F238E27FC236}">
                <a16:creationId xmlns:a16="http://schemas.microsoft.com/office/drawing/2014/main" id="{39DEB080-8F6E-2C4B-B08B-441AD8D98530}"/>
              </a:ext>
            </a:extLst>
          </p:cNvPr>
          <p:cNvSpPr/>
          <p:nvPr/>
        </p:nvSpPr>
        <p:spPr>
          <a:xfrm>
            <a:off x="7938" y="-4763"/>
            <a:ext cx="12192000" cy="638176"/>
          </a:xfrm>
          <a:prstGeom prst="rect">
            <a:avLst/>
          </a:prstGeom>
          <a:solidFill>
            <a:schemeClr val="accent6">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1027" name="Pladsholder til titel 1">
            <a:extLst>
              <a:ext uri="{FF2B5EF4-FFF2-40B4-BE49-F238E27FC236}">
                <a16:creationId xmlns:a16="http://schemas.microsoft.com/office/drawing/2014/main" id="{B5E125CF-337D-1E47-BE8B-EB4DC5729D0E}"/>
              </a:ext>
            </a:extLst>
          </p:cNvPr>
          <p:cNvSpPr>
            <a:spLocks noGrp="1" noChangeArrowheads="1"/>
          </p:cNvSpPr>
          <p:nvPr>
            <p:ph type="title"/>
          </p:nvPr>
        </p:nvSpPr>
        <p:spPr bwMode="auto">
          <a:xfrm>
            <a:off x="838200" y="82867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a-DK" altLang="da-DK"/>
              <a:t>Klik for at redigere titeltypografien i masteren</a:t>
            </a:r>
          </a:p>
        </p:txBody>
      </p:sp>
      <p:sp>
        <p:nvSpPr>
          <p:cNvPr id="1028" name="Pladsholder til tekst 2">
            <a:extLst>
              <a:ext uri="{FF2B5EF4-FFF2-40B4-BE49-F238E27FC236}">
                <a16:creationId xmlns:a16="http://schemas.microsoft.com/office/drawing/2014/main" id="{77208B0A-EB82-1D4E-B394-43C917B97AD4}"/>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a-DK" altLang="da-DK"/>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EBDF2712-1BC9-CA4B-B10A-59FF4EBA70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7061F12A-6E3A-6F49-BCD3-7E2650AFA9D9}" type="datetimeFigureOut">
              <a:rPr lang="da-DK"/>
              <a:pPr>
                <a:defRPr/>
              </a:pPr>
              <a:t>26/10/2018</a:t>
            </a:fld>
            <a:endParaRPr lang="da-DK"/>
          </a:p>
        </p:txBody>
      </p:sp>
      <p:sp>
        <p:nvSpPr>
          <p:cNvPr id="5" name="Pladsholder til sidefod 4">
            <a:extLst>
              <a:ext uri="{FF2B5EF4-FFF2-40B4-BE49-F238E27FC236}">
                <a16:creationId xmlns:a16="http://schemas.microsoft.com/office/drawing/2014/main" id="{E0271E4A-91DF-C249-B030-DA7A273DD5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da-DK"/>
          </a:p>
        </p:txBody>
      </p:sp>
      <p:sp>
        <p:nvSpPr>
          <p:cNvPr id="6" name="Pladsholder til slidenummer 5">
            <a:extLst>
              <a:ext uri="{FF2B5EF4-FFF2-40B4-BE49-F238E27FC236}">
                <a16:creationId xmlns:a16="http://schemas.microsoft.com/office/drawing/2014/main" id="{FCF39B92-A2B9-BA4A-A870-AF68F4E734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3C14E9A0-C5B3-404C-A439-12385E9A3810}" type="slidenum">
              <a:rPr lang="da-DK"/>
              <a:pPr>
                <a:defRPr/>
              </a:pPr>
              <a:t>‹nr.›</a:t>
            </a:fld>
            <a:endParaRPr lang="da-DK"/>
          </a:p>
        </p:txBody>
      </p:sp>
      <p:sp>
        <p:nvSpPr>
          <p:cNvPr id="1032" name="Rektangel 6">
            <a:extLst>
              <a:ext uri="{FF2B5EF4-FFF2-40B4-BE49-F238E27FC236}">
                <a16:creationId xmlns:a16="http://schemas.microsoft.com/office/drawing/2014/main" id="{FC5798E5-CFBB-8C4A-BD59-32E9E4AA2D97}"/>
              </a:ext>
            </a:extLst>
          </p:cNvPr>
          <p:cNvSpPr>
            <a:spLocks noChangeArrowheads="1"/>
          </p:cNvSpPr>
          <p:nvPr/>
        </p:nvSpPr>
        <p:spPr bwMode="auto">
          <a:xfrm>
            <a:off x="885825" y="187325"/>
            <a:ext cx="2900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a-DK" altLang="da-DK" sz="1400" b="1" dirty="0">
                <a:solidFill>
                  <a:srgbClr val="002060"/>
                </a:solidFill>
              </a:rPr>
              <a:t>Moses</a:t>
            </a:r>
          </a:p>
        </p:txBody>
      </p:sp>
      <p:cxnSp>
        <p:nvCxnSpPr>
          <p:cNvPr id="8" name="Lige forbindelse 7">
            <a:extLst>
              <a:ext uri="{FF2B5EF4-FFF2-40B4-BE49-F238E27FC236}">
                <a16:creationId xmlns:a16="http://schemas.microsoft.com/office/drawing/2014/main" id="{4B9F17A1-9875-7C46-A959-D04D487AD672}"/>
              </a:ext>
            </a:extLst>
          </p:cNvPr>
          <p:cNvCxnSpPr>
            <a:cxnSpLocks/>
          </p:cNvCxnSpPr>
          <p:nvPr/>
        </p:nvCxnSpPr>
        <p:spPr>
          <a:xfrm>
            <a:off x="0" y="636588"/>
            <a:ext cx="121920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ktangel 8">
            <a:extLst>
              <a:ext uri="{FF2B5EF4-FFF2-40B4-BE49-F238E27FC236}">
                <a16:creationId xmlns:a16="http://schemas.microsoft.com/office/drawing/2014/main" id="{8FFAAF58-EEE4-CC4B-8A6E-C5033B05E726}"/>
              </a:ext>
            </a:extLst>
          </p:cNvPr>
          <p:cNvSpPr/>
          <p:nvPr/>
        </p:nvSpPr>
        <p:spPr>
          <a:xfrm>
            <a:off x="0" y="6721475"/>
            <a:ext cx="12192000" cy="19526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1035" name="Rektangel 9">
            <a:extLst>
              <a:ext uri="{FF2B5EF4-FFF2-40B4-BE49-F238E27FC236}">
                <a16:creationId xmlns:a16="http://schemas.microsoft.com/office/drawing/2014/main" id="{3FC64B8D-5233-344F-BC02-21745778021D}"/>
              </a:ext>
            </a:extLst>
          </p:cNvPr>
          <p:cNvSpPr>
            <a:spLocks noChangeArrowheads="1"/>
          </p:cNvSpPr>
          <p:nvPr/>
        </p:nvSpPr>
        <p:spPr bwMode="auto">
          <a:xfrm>
            <a:off x="8447088" y="233363"/>
            <a:ext cx="29003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da-DK" altLang="da-DK" sz="1000" dirty="0">
                <a:solidFill>
                  <a:srgbClr val="002060"/>
                </a:solidFill>
              </a:rPr>
              <a:t>Kirsten Østerby  |  FKF  |  2018</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70" r:id="rId3"/>
    <p:sldLayoutId id="2147483664" r:id="rId4"/>
    <p:sldLayoutId id="2147483671" r:id="rId5"/>
    <p:sldLayoutId id="2147483665" r:id="rId6"/>
    <p:sldLayoutId id="2147483666" r:id="rId7"/>
    <p:sldLayoutId id="2147483667" r:id="rId8"/>
    <p:sldLayoutId id="2147483668" r:id="rId9"/>
    <p:sldLayoutId id="2147483669" r:id="rId10"/>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0.jpeg"/><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3.png"/><Relationship Id="rId4" Type="http://schemas.openxmlformats.org/officeDocument/2006/relationships/image" Target="../media/image29.jpg"/></Relationships>
</file>

<file path=ppt/slides/_rels/slide3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1.jpeg"/><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4" name="Picture 2" descr="Exodus 1 v 15 The two midwives who helped Hebrew women deliver their babies were called Shiphrah and Puah. – Slide 8">
            <a:extLst>
              <a:ext uri="{FF2B5EF4-FFF2-40B4-BE49-F238E27FC236}">
                <a16:creationId xmlns:a16="http://schemas.microsoft.com/office/drawing/2014/main" id="{B818BE90-1E52-1C4C-AAA0-9A095AC2F40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8516"/>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343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4" name="Picture 2" descr="Exodus 1 v 2 But as the baby grew older it became harder to keep him hidden. – Slide 14">
            <a:extLst>
              <a:ext uri="{FF2B5EF4-FFF2-40B4-BE49-F238E27FC236}">
                <a16:creationId xmlns:a16="http://schemas.microsoft.com/office/drawing/2014/main" id="{5DF37A7C-8CBA-A942-A1ED-49CF05AC7A7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1456"/>
            <a:ext cx="5185421" cy="3889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040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a:t>
            </a:r>
            <a:r>
              <a:rPr lang="da-DK" b="0" dirty="0">
                <a:ea typeface="Times New Roman" charset="0"/>
                <a:cs typeface="Arial" charset="0"/>
              </a:rPr>
              <a:t> </a:t>
            </a:r>
            <a:r>
              <a:rPr lang="da-DK" dirty="0">
                <a:ea typeface="Times New Roman" charset="0"/>
                <a:cs typeface="Arial" charset="0"/>
              </a:rPr>
              <a:t>i kurven</a:t>
            </a:r>
            <a:endParaRPr lang="da-DK" dirty="0"/>
          </a:p>
        </p:txBody>
      </p:sp>
      <p:pic>
        <p:nvPicPr>
          <p:cNvPr id="4" name="Picture 2" descr="Exodus 1 v 3 So his mother came up with an idea to keep her baby out of sight. She got a basket made from papyrus leaves and covered it in tar and pitch to make it waterproof. – Slide 15">
            <a:extLst>
              <a:ext uri="{FF2B5EF4-FFF2-40B4-BE49-F238E27FC236}">
                <a16:creationId xmlns:a16="http://schemas.microsoft.com/office/drawing/2014/main" id="{D1D943A8-2E0A-6A49-BC3C-FB0426955B5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8202" y="2154237"/>
            <a:ext cx="5092484" cy="38193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She put the baby in the basket and carried it down to the River Nile. Her young daughter Miriam helped her. – Slide 16">
            <a:extLst>
              <a:ext uri="{FF2B5EF4-FFF2-40B4-BE49-F238E27FC236}">
                <a16:creationId xmlns:a16="http://schemas.microsoft.com/office/drawing/2014/main" id="{03CCA886-80B0-1A48-B04D-7823374BB55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61315" y="2154238"/>
            <a:ext cx="5092485" cy="3819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035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4" name="Picture 2" descr="Exodus 1 v 4 She hid the basket in tall bulrushes by the side of the river. Miriam kept watch over the baby from a distance. – Slide 17">
            <a:extLst>
              <a:ext uri="{FF2B5EF4-FFF2-40B4-BE49-F238E27FC236}">
                <a16:creationId xmlns:a16="http://schemas.microsoft.com/office/drawing/2014/main" id="{464A2D91-DC9B-0040-84B1-8E27BF6BB7C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1456"/>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446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Picture 2" descr="Exodus 1 v 5 Unexpectedly Pharaoh’s daughter came down to the river to bathe. She spotted the basket and sent one of her attendants to fetch it. – Slide 18">
            <a:extLst>
              <a:ext uri="{FF2B5EF4-FFF2-40B4-BE49-F238E27FC236}">
                <a16:creationId xmlns:a16="http://schemas.microsoft.com/office/drawing/2014/main" id="{DE04E3A7-30E2-9443-B979-50C4D8285B5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6"/>
            <a:ext cx="5257800" cy="3943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8077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Picture 4" descr="Exodus 2 v 6 When she opened the basket and saw the baby was crying she felt sorry for him. ‘This is one of the Hebrew babies,’ she said. – Slide 19">
            <a:extLst>
              <a:ext uri="{FF2B5EF4-FFF2-40B4-BE49-F238E27FC236}">
                <a16:creationId xmlns:a16="http://schemas.microsoft.com/office/drawing/2014/main" id="{2C4A9799-E3A3-FE41-8DCA-A59E77BDAE8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870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Picture 2" descr="Exodus 2 v 7 Miriam, who had been watching, came up to the Princess. ‘Shall I go and get one of the Hebrew women to nurse the baby for you?’ she asked. ‘Yes,’ replied the princess. – Slide 20">
            <a:extLst>
              <a:ext uri="{FF2B5EF4-FFF2-40B4-BE49-F238E27FC236}">
                <a16:creationId xmlns:a16="http://schemas.microsoft.com/office/drawing/2014/main" id="{FDE3EDAB-3561-6A47-887F-F9362780772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714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Picture 2" descr="Miriam ran to get her mother. ‘Take this baby and nurse him for me, and I will pay you,’ said the Princess. – Slide 21">
            <a:extLst>
              <a:ext uri="{FF2B5EF4-FFF2-40B4-BE49-F238E27FC236}">
                <a16:creationId xmlns:a16="http://schemas.microsoft.com/office/drawing/2014/main" id="{0994C649-980E-5D46-B21C-0C1713C3267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6"/>
            <a:ext cx="5257800" cy="3943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820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Billede 4" descr="https://i.pinimg.com/originals/8f/b2/64/8fb2642accfb62ce9a114b9483106a9a.jpg">
            <a:extLst>
              <a:ext uri="{FF2B5EF4-FFF2-40B4-BE49-F238E27FC236}">
                <a16:creationId xmlns:a16="http://schemas.microsoft.com/office/drawing/2014/main" id="{FBD1DA14-5424-F646-8926-605669177456}"/>
              </a:ext>
            </a:extLst>
          </p:cNvPr>
          <p:cNvPicPr/>
          <p:nvPr/>
        </p:nvPicPr>
        <p:blipFill rotWithShape="1">
          <a:blip r:embed="rId2" cstate="email">
            <a:extLst>
              <a:ext uri="{28A0092B-C50C-407E-A947-70E740481C1C}">
                <a14:useLocalDpi xmlns:a14="http://schemas.microsoft.com/office/drawing/2010/main"/>
              </a:ext>
            </a:extLst>
          </a:blip>
          <a:srcRect/>
          <a:stretch/>
        </p:blipFill>
        <p:spPr bwMode="auto">
          <a:xfrm>
            <a:off x="4060343" y="1206320"/>
            <a:ext cx="7411444" cy="509326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770517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graphicFrame>
        <p:nvGraphicFramePr>
          <p:cNvPr id="5" name="Tabel 4">
            <a:extLst>
              <a:ext uri="{FF2B5EF4-FFF2-40B4-BE49-F238E27FC236}">
                <a16:creationId xmlns:a16="http://schemas.microsoft.com/office/drawing/2014/main" id="{36FE62A0-DB2A-BE44-B2E3-6584DCC93C35}"/>
              </a:ext>
            </a:extLst>
          </p:cNvPr>
          <p:cNvGraphicFramePr>
            <a:graphicFrameLocks noGrp="1"/>
          </p:cNvGraphicFramePr>
          <p:nvPr>
            <p:extLst>
              <p:ext uri="{D42A27DB-BD31-4B8C-83A1-F6EECF244321}">
                <p14:modId xmlns:p14="http://schemas.microsoft.com/office/powerpoint/2010/main" val="543716171"/>
              </p:ext>
            </p:extLst>
          </p:nvPr>
        </p:nvGraphicFramePr>
        <p:xfrm>
          <a:off x="4318000" y="1380074"/>
          <a:ext cx="7035800" cy="4769276"/>
        </p:xfrm>
        <a:graphic>
          <a:graphicData uri="http://schemas.openxmlformats.org/drawingml/2006/table">
            <a:tbl>
              <a:tblPr>
                <a:tableStyleId>{5C22544A-7EE6-4342-B048-85BDC9FD1C3A}</a:tableStyleId>
              </a:tblPr>
              <a:tblGrid>
                <a:gridCol w="2289277">
                  <a:extLst>
                    <a:ext uri="{9D8B030D-6E8A-4147-A177-3AD203B41FA5}">
                      <a16:colId xmlns:a16="http://schemas.microsoft.com/office/drawing/2014/main" val="2809930347"/>
                    </a:ext>
                  </a:extLst>
                </a:gridCol>
                <a:gridCol w="2158572">
                  <a:extLst>
                    <a:ext uri="{9D8B030D-6E8A-4147-A177-3AD203B41FA5}">
                      <a16:colId xmlns:a16="http://schemas.microsoft.com/office/drawing/2014/main" val="2764472933"/>
                    </a:ext>
                  </a:extLst>
                </a:gridCol>
                <a:gridCol w="2587951">
                  <a:extLst>
                    <a:ext uri="{9D8B030D-6E8A-4147-A177-3AD203B41FA5}">
                      <a16:colId xmlns:a16="http://schemas.microsoft.com/office/drawing/2014/main" val="3181143163"/>
                    </a:ext>
                  </a:extLst>
                </a:gridCol>
              </a:tblGrid>
              <a:tr h="496496">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Læge</a:t>
                      </a:r>
                      <a:endParaRPr lang="en-GB" sz="2000" dirty="0">
                        <a:effectLst/>
                      </a:endParaRPr>
                    </a:p>
                    <a:p>
                      <a:pPr algn="ctr">
                        <a:lnSpc>
                          <a:spcPts val="1500"/>
                        </a:lnSpc>
                        <a:spcAft>
                          <a:spcPts val="0"/>
                        </a:spcAft>
                      </a:pP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Cirkusklovn</a:t>
                      </a:r>
                      <a:endParaRPr lang="en-GB" sz="2000" dirty="0">
                        <a:effectLst/>
                      </a:endParaRPr>
                    </a:p>
                    <a:p>
                      <a:pPr algn="ctr">
                        <a:lnSpc>
                          <a:spcPts val="1500"/>
                        </a:lnSpc>
                        <a:spcAft>
                          <a:spcPts val="0"/>
                        </a:spcAft>
                      </a:pP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Sygeplejerske</a:t>
                      </a:r>
                      <a:endParaRPr lang="en-GB" sz="2000" dirty="0">
                        <a:effectLst/>
                      </a:endParaRPr>
                    </a:p>
                    <a:p>
                      <a:pPr algn="ctr">
                        <a:lnSpc>
                          <a:spcPts val="1500"/>
                        </a:lnSpc>
                        <a:spcAft>
                          <a:spcPts val="0"/>
                        </a:spcAft>
                      </a:pP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403067839"/>
                  </a:ext>
                </a:extLst>
              </a:tr>
              <a:tr h="720010">
                <a:tc>
                  <a:txBody>
                    <a:bodyPr/>
                    <a:lstStyle/>
                    <a:p>
                      <a:pPr algn="ctr">
                        <a:lnSpc>
                          <a:spcPts val="1500"/>
                        </a:lnSpc>
                        <a:spcAft>
                          <a:spcPts val="0"/>
                        </a:spcAft>
                      </a:pPr>
                      <a:r>
                        <a:rPr lang="en-GB" sz="2000" dirty="0">
                          <a:effectLst/>
                        </a:rPr>
                        <a:t> </a:t>
                      </a:r>
                      <a:r>
                        <a:rPr lang="en-GB" sz="2000" dirty="0" err="1">
                          <a:effectLst/>
                        </a:rPr>
                        <a:t>skolepatrulje</a:t>
                      </a: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buschauffør</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brandmand</a:t>
                      </a:r>
                      <a:r>
                        <a:rPr lang="en-GB" sz="2000" dirty="0">
                          <a:effectLst/>
                        </a:rPr>
                        <a:t> </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126637641"/>
                  </a:ext>
                </a:extLst>
              </a:tr>
              <a:tr h="540007">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lærer</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far</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mor</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626626947"/>
                  </a:ext>
                </a:extLst>
              </a:tr>
              <a:tr h="720010">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pædagog</a:t>
                      </a:r>
                      <a:endParaRPr lang="da-DK" sz="2000" dirty="0">
                        <a:effectLst/>
                      </a:endParaRPr>
                    </a:p>
                    <a:p>
                      <a:pPr algn="ctr">
                        <a:lnSpc>
                          <a:spcPts val="1500"/>
                        </a:lnSpc>
                        <a:spcAft>
                          <a:spcPts val="0"/>
                        </a:spcAft>
                      </a:pPr>
                      <a:endParaRPr lang="da-DK" sz="2000" dirty="0">
                        <a:effectLst/>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soldat</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politimand</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865735219"/>
                  </a:ext>
                </a:extLst>
              </a:tr>
              <a:tr h="720010">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kassedame</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a:effectLst/>
                        </a:rPr>
                        <a:t>sanger</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kok</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98754203"/>
                  </a:ext>
                </a:extLst>
              </a:tr>
              <a:tr h="720010">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snemand</a:t>
                      </a:r>
                      <a:r>
                        <a:rPr lang="en-GB" sz="2000" dirty="0">
                          <a:effectLst/>
                        </a:rPr>
                        <a:t> </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præst</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postbud</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628784317"/>
                  </a:ext>
                </a:extLst>
              </a:tr>
              <a:tr h="720010">
                <a:tc>
                  <a:txBody>
                    <a:bodyPr/>
                    <a:lstStyle/>
                    <a:p>
                      <a:pPr algn="ctr">
                        <a:lnSpc>
                          <a:spcPts val="1500"/>
                        </a:lnSpc>
                        <a:spcAft>
                          <a:spcPts val="0"/>
                        </a:spcAft>
                      </a:pPr>
                      <a:r>
                        <a:rPr lang="en-GB" sz="2000" dirty="0">
                          <a:effectLst/>
                        </a:rPr>
                        <a:t> </a:t>
                      </a:r>
                      <a:endParaRPr lang="da-DK" sz="2000" dirty="0">
                        <a:effectLst/>
                      </a:endParaRPr>
                    </a:p>
                    <a:p>
                      <a:pPr algn="ctr">
                        <a:lnSpc>
                          <a:spcPts val="1500"/>
                        </a:lnSpc>
                        <a:spcAft>
                          <a:spcPts val="0"/>
                        </a:spcAft>
                      </a:pPr>
                      <a:r>
                        <a:rPr lang="en-GB" sz="2000" dirty="0" err="1">
                          <a:effectLst/>
                        </a:rPr>
                        <a:t>bager</a:t>
                      </a:r>
                      <a:endParaRPr lang="da-DK" sz="2000" dirty="0">
                        <a:effectLst/>
                      </a:endParaRPr>
                    </a:p>
                    <a:p>
                      <a:pPr algn="ctr">
                        <a:lnSpc>
                          <a:spcPts val="1500"/>
                        </a:lnSpc>
                        <a:spcAft>
                          <a:spcPts val="0"/>
                        </a:spcAft>
                      </a:pPr>
                      <a:r>
                        <a:rPr lang="en-GB" sz="2000" dirty="0">
                          <a:effectLst/>
                        </a:rPr>
                        <a:t> </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frisør</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ts val="1500"/>
                        </a:lnSpc>
                        <a:spcAft>
                          <a:spcPts val="0"/>
                        </a:spcAft>
                      </a:pPr>
                      <a:r>
                        <a:rPr lang="en-GB" sz="2000" dirty="0">
                          <a:effectLst/>
                        </a:rPr>
                        <a:t> </a:t>
                      </a:r>
                      <a:r>
                        <a:rPr lang="en-GB" sz="2000" dirty="0" err="1">
                          <a:effectLst/>
                        </a:rPr>
                        <a:t>ven</a:t>
                      </a:r>
                      <a:endParaRPr lang="da-DK" sz="20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556937963"/>
                  </a:ext>
                </a:extLst>
              </a:tr>
            </a:tbl>
          </a:graphicData>
        </a:graphic>
      </p:graphicFrame>
    </p:spTree>
    <p:extLst>
      <p:ext uri="{BB962C8B-B14F-4D97-AF65-F5344CB8AC3E}">
        <p14:creationId xmlns:p14="http://schemas.microsoft.com/office/powerpoint/2010/main" val="978614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el 1">
            <a:extLst>
              <a:ext uri="{FF2B5EF4-FFF2-40B4-BE49-F238E27FC236}">
                <a16:creationId xmlns:a16="http://schemas.microsoft.com/office/drawing/2014/main" id="{1BE3E5F2-C17A-8E43-9B17-570EDD2FC1A7}"/>
              </a:ext>
            </a:extLst>
          </p:cNvPr>
          <p:cNvSpPr>
            <a:spLocks noGrp="1" noChangeArrowheads="1"/>
          </p:cNvSpPr>
          <p:nvPr>
            <p:ph type="title"/>
          </p:nvPr>
        </p:nvSpPr>
        <p:spPr>
          <a:xfrm>
            <a:off x="941321" y="877813"/>
            <a:ext cx="10515600" cy="1325563"/>
          </a:xfrm>
        </p:spPr>
        <p:txBody>
          <a:bodyPr>
            <a:normAutofit/>
          </a:bodyPr>
          <a:lstStyle/>
          <a:p>
            <a:pPr>
              <a:spcAft>
                <a:spcPts val="0"/>
              </a:spcAft>
            </a:pPr>
            <a:r>
              <a:rPr lang="da-DK" dirty="0">
                <a:ea typeface="Times New Roman" charset="0"/>
                <a:cs typeface="Arial" charset="0"/>
              </a:rPr>
              <a:t>Moses i kurven</a:t>
            </a:r>
            <a:br>
              <a:rPr lang="da-DK" dirty="0">
                <a:ea typeface="Times New Roman" charset="0"/>
                <a:cs typeface="Arial" charset="0"/>
              </a:rPr>
            </a:br>
            <a:r>
              <a:rPr lang="da-DK" sz="2000" b="0" dirty="0">
                <a:ea typeface="Times New Roman" charset="0"/>
                <a:cs typeface="Arial" charset="0"/>
              </a:rPr>
              <a:t>Hvad skal vi i dag?</a:t>
            </a:r>
          </a:p>
        </p:txBody>
      </p:sp>
      <p:pic>
        <p:nvPicPr>
          <p:cNvPr id="4" name="Billede 3">
            <a:extLst>
              <a:ext uri="{FF2B5EF4-FFF2-40B4-BE49-F238E27FC236}">
                <a16:creationId xmlns:a16="http://schemas.microsoft.com/office/drawing/2014/main" id="{8393A9DC-B1FC-4E4A-8FBC-F2571489FA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10227" y="3952025"/>
            <a:ext cx="2923790" cy="2266016"/>
          </a:xfrm>
          <a:prstGeom prst="rect">
            <a:avLst/>
          </a:prstGeom>
        </p:spPr>
      </p:pic>
      <p:pic>
        <p:nvPicPr>
          <p:cNvPr id="6" name="Picture 2" descr="Pharaohâs daughter and her servants found the Hebrew baby and felt sorry for him, because he was hungry and crying. âShall I get a Hebrew mother to feed him?â asked Miriam. â Slide 6">
            <a:extLst>
              <a:ext uri="{FF2B5EF4-FFF2-40B4-BE49-F238E27FC236}">
                <a16:creationId xmlns:a16="http://schemas.microsoft.com/office/drawing/2014/main" id="{5637ED43-5B9D-5B4D-9954-3D44C19B972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95692" y="1167389"/>
            <a:ext cx="3261229" cy="2445922"/>
          </a:xfrm>
          <a:prstGeom prst="rect">
            <a:avLst/>
          </a:prstGeom>
          <a:noFill/>
          <a:extLst>
            <a:ext uri="{909E8E84-426E-40DD-AFC4-6F175D3DCCD1}">
              <a14:hiddenFill xmlns:a14="http://schemas.microsoft.com/office/drawing/2010/main">
                <a:solidFill>
                  <a:srgbClr val="FFFFFF"/>
                </a:solidFill>
              </a14:hiddenFill>
            </a:ext>
          </a:extLst>
        </p:spPr>
      </p:pic>
      <p:pic>
        <p:nvPicPr>
          <p:cNvPr id="7" name="Billede 6">
            <a:extLst>
              <a:ext uri="{FF2B5EF4-FFF2-40B4-BE49-F238E27FC236}">
                <a16:creationId xmlns:a16="http://schemas.microsoft.com/office/drawing/2014/main" id="{81F983F1-657A-104E-ACD9-CAC1CA0A1C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33130" y="1019767"/>
            <a:ext cx="2336591" cy="2593544"/>
          </a:xfrm>
          <a:prstGeom prst="rect">
            <a:avLst/>
          </a:prstGeom>
        </p:spPr>
      </p:pic>
      <p:pic>
        <p:nvPicPr>
          <p:cNvPr id="9" name="Picture 8" descr="Billedresultat for eraser drawing">
            <a:extLst>
              <a:ext uri="{FF2B5EF4-FFF2-40B4-BE49-F238E27FC236}">
                <a16:creationId xmlns:a16="http://schemas.microsoft.com/office/drawing/2014/main" id="{EAF08EC4-BDB3-9046-9D26-C2A46D1ABDE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58550" y="4803988"/>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Blyant, ViskelÃ¦der, Gummi, Lilla, Skrive, Skitse, Tegne">
            <a:extLst>
              <a:ext uri="{FF2B5EF4-FFF2-40B4-BE49-F238E27FC236}">
                <a16:creationId xmlns:a16="http://schemas.microsoft.com/office/drawing/2014/main" id="{6D3741AB-B079-2F41-BEBE-2102F1BFFC73}"/>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33130" y="4186025"/>
            <a:ext cx="1481678" cy="20320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extLst>
      <p:ext uri="{BB962C8B-B14F-4D97-AF65-F5344CB8AC3E}">
        <p14:creationId xmlns:p14="http://schemas.microsoft.com/office/powerpoint/2010/main" val="2209315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Den brændende tornebusk</a:t>
            </a:r>
            <a:br>
              <a:rPr lang="da-DK" b="0" dirty="0">
                <a:ea typeface="Times New Roman" charset="0"/>
                <a:cs typeface="Arial" charset="0"/>
              </a:rPr>
            </a:br>
            <a:r>
              <a:rPr lang="da-DK" sz="2000" b="0" dirty="0">
                <a:ea typeface="Times New Roman" charset="0"/>
                <a:cs typeface="Arial" charset="0"/>
              </a:rPr>
              <a:t>Hvad skal vi i dag?</a:t>
            </a:r>
          </a:p>
        </p:txBody>
      </p:sp>
      <p:pic>
        <p:nvPicPr>
          <p:cNvPr id="5" name="Picture 2" descr="Pharaohâs daughter and her servants found the Hebrew baby and felt sorry for him, because he was hungry and crying. âShall I get a Hebrew mother to feed him?â asked Miriam. â Slide 6">
            <a:extLst>
              <a:ext uri="{FF2B5EF4-FFF2-40B4-BE49-F238E27FC236}">
                <a16:creationId xmlns:a16="http://schemas.microsoft.com/office/drawing/2014/main" id="{E5A918EB-5F18-DF43-8B1B-6EC9206EEB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0939" y="1766032"/>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Billedresultat for eraser drawing">
            <a:extLst>
              <a:ext uri="{FF2B5EF4-FFF2-40B4-BE49-F238E27FC236}">
                <a16:creationId xmlns:a16="http://schemas.microsoft.com/office/drawing/2014/main" id="{C1503429-F268-BF4D-8C17-CEE4300DC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9463" y="2296228"/>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lyant, ViskelÃ¦der, Gummi, Lilla, Skrive, Skitse, Tegne">
            <a:extLst>
              <a:ext uri="{FF2B5EF4-FFF2-40B4-BE49-F238E27FC236}">
                <a16:creationId xmlns:a16="http://schemas.microsoft.com/office/drawing/2014/main" id="{B244845F-1020-7F4B-8B55-2FF0495026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0117" y="1670079"/>
            <a:ext cx="1481678" cy="2032016"/>
          </a:xfrm>
          <a:prstGeom prst="rect">
            <a:avLst/>
          </a:prstGeom>
          <a:noFill/>
          <a:extLst>
            <a:ext uri="{909E8E84-426E-40DD-AFC4-6F175D3DCCD1}">
              <a14:hiddenFill xmlns:a14="http://schemas.microsoft.com/office/drawing/2010/main">
                <a:solidFill>
                  <a:srgbClr val="FFFFFF"/>
                </a:solidFill>
              </a14:hiddenFill>
            </a:ext>
          </a:extLst>
        </p:spPr>
      </p:pic>
      <p:pic>
        <p:nvPicPr>
          <p:cNvPr id="8" name="Billede 7">
            <a:extLst>
              <a:ext uri="{FF2B5EF4-FFF2-40B4-BE49-F238E27FC236}">
                <a16:creationId xmlns:a16="http://schemas.microsoft.com/office/drawing/2014/main" id="{4FC59333-6DD0-C34B-BC82-0BCFBEA46FE4}"/>
              </a:ext>
            </a:extLst>
          </p:cNvPr>
          <p:cNvPicPr>
            <a:picLocks noChangeAspect="1"/>
          </p:cNvPicPr>
          <p:nvPr/>
        </p:nvPicPr>
        <p:blipFill>
          <a:blip r:embed="rId5"/>
          <a:stretch>
            <a:fillRect/>
          </a:stretch>
        </p:blipFill>
        <p:spPr>
          <a:xfrm>
            <a:off x="7801549" y="4005111"/>
            <a:ext cx="3155919" cy="2445922"/>
          </a:xfrm>
          <a:prstGeom prst="rect">
            <a:avLst/>
          </a:prstGeom>
        </p:spPr>
      </p:pic>
      <p:pic>
        <p:nvPicPr>
          <p:cNvPr id="9" name="Billede 8" descr="736x740 Bush clipart the burning">
            <a:extLst>
              <a:ext uri="{FF2B5EF4-FFF2-40B4-BE49-F238E27FC236}">
                <a16:creationId xmlns:a16="http://schemas.microsoft.com/office/drawing/2014/main" id="{F6F5DF13-12ED-0D48-B497-915B0D57F109}"/>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229393" y="4193567"/>
            <a:ext cx="2049293" cy="1971837"/>
          </a:xfrm>
          <a:prstGeom prst="rect">
            <a:avLst/>
          </a:prstGeom>
          <a:noFill/>
          <a:ln>
            <a:noFill/>
          </a:ln>
        </p:spPr>
      </p:pic>
    </p:spTree>
    <p:extLst>
      <p:ext uri="{BB962C8B-B14F-4D97-AF65-F5344CB8AC3E}">
        <p14:creationId xmlns:p14="http://schemas.microsoft.com/office/powerpoint/2010/main" val="1767615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Den brændende tornebusk</a:t>
            </a:r>
          </a:p>
        </p:txBody>
      </p:sp>
      <p:graphicFrame>
        <p:nvGraphicFramePr>
          <p:cNvPr id="6" name="Tabel 5">
            <a:extLst>
              <a:ext uri="{FF2B5EF4-FFF2-40B4-BE49-F238E27FC236}">
                <a16:creationId xmlns:a16="http://schemas.microsoft.com/office/drawing/2014/main" id="{AFCAE78D-988D-2942-94EE-645100010A2A}"/>
              </a:ext>
            </a:extLst>
          </p:cNvPr>
          <p:cNvGraphicFramePr>
            <a:graphicFrameLocks noGrp="1"/>
          </p:cNvGraphicFramePr>
          <p:nvPr>
            <p:extLst>
              <p:ext uri="{D42A27DB-BD31-4B8C-83A1-F6EECF244321}">
                <p14:modId xmlns:p14="http://schemas.microsoft.com/office/powerpoint/2010/main" val="396195724"/>
              </p:ext>
            </p:extLst>
          </p:nvPr>
        </p:nvGraphicFramePr>
        <p:xfrm>
          <a:off x="6196206" y="1491456"/>
          <a:ext cx="5157594" cy="4852976"/>
        </p:xfrm>
        <a:graphic>
          <a:graphicData uri="http://schemas.openxmlformats.org/drawingml/2006/table">
            <a:tbl>
              <a:tblPr>
                <a:tableStyleId>{5C22544A-7EE6-4342-B048-85BDC9FD1C3A}</a:tableStyleId>
              </a:tblPr>
              <a:tblGrid>
                <a:gridCol w="2578797">
                  <a:extLst>
                    <a:ext uri="{9D8B030D-6E8A-4147-A177-3AD203B41FA5}">
                      <a16:colId xmlns:a16="http://schemas.microsoft.com/office/drawing/2014/main" val="3779659942"/>
                    </a:ext>
                  </a:extLst>
                </a:gridCol>
                <a:gridCol w="2578797">
                  <a:extLst>
                    <a:ext uri="{9D8B030D-6E8A-4147-A177-3AD203B41FA5}">
                      <a16:colId xmlns:a16="http://schemas.microsoft.com/office/drawing/2014/main" val="3015049152"/>
                    </a:ext>
                  </a:extLst>
                </a:gridCol>
              </a:tblGrid>
              <a:tr h="1213244">
                <a:tc>
                  <a:txBody>
                    <a:bodyPr/>
                    <a:lstStyle/>
                    <a:p>
                      <a:pPr algn="ctr">
                        <a:lnSpc>
                          <a:spcPts val="1500"/>
                        </a:lnSpc>
                        <a:spcAft>
                          <a:spcPts val="0"/>
                        </a:spcAft>
                      </a:pPr>
                      <a:r>
                        <a:rPr lang="en-GB" sz="2000" dirty="0">
                          <a:effectLst/>
                        </a:rPr>
                        <a:t> </a:t>
                      </a:r>
                      <a:endParaRPr lang="da-DK" sz="700" dirty="0">
                        <a:effectLst/>
                      </a:endParaRPr>
                    </a:p>
                    <a:p>
                      <a:pPr algn="ctr">
                        <a:lnSpc>
                          <a:spcPts val="1500"/>
                        </a:lnSpc>
                        <a:spcAft>
                          <a:spcPts val="0"/>
                        </a:spcAft>
                      </a:pPr>
                      <a:r>
                        <a:rPr lang="en-GB" sz="2600" dirty="0">
                          <a:effectLst/>
                        </a:rPr>
                        <a:t>slave</a:t>
                      </a:r>
                      <a:endParaRPr lang="da-DK" sz="700" dirty="0">
                        <a:effectLst/>
                      </a:endParaRPr>
                    </a:p>
                    <a:p>
                      <a:pPr algn="ctr">
                        <a:lnSpc>
                          <a:spcPts val="1500"/>
                        </a:lnSpc>
                        <a:spcAft>
                          <a:spcPts val="0"/>
                        </a:spcAft>
                      </a:pPr>
                      <a:r>
                        <a:rPr lang="en-GB" sz="2600" dirty="0">
                          <a:effectLst/>
                        </a:rPr>
                        <a:t> </a:t>
                      </a:r>
                      <a:endParaRPr lang="da-DK" sz="7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tc>
                  <a:txBody>
                    <a:bodyPr/>
                    <a:lstStyle/>
                    <a:p>
                      <a:pPr algn="ctr">
                        <a:lnSpc>
                          <a:spcPts val="1500"/>
                        </a:lnSpc>
                        <a:spcAft>
                          <a:spcPts val="0"/>
                        </a:spcAft>
                      </a:pPr>
                      <a:r>
                        <a:rPr lang="en-GB" sz="2000" dirty="0">
                          <a:effectLst/>
                        </a:rPr>
                        <a:t> </a:t>
                      </a:r>
                      <a:endParaRPr lang="da-DK" sz="700" dirty="0">
                        <a:effectLst/>
                      </a:endParaRPr>
                    </a:p>
                    <a:p>
                      <a:pPr algn="ctr">
                        <a:lnSpc>
                          <a:spcPts val="1500"/>
                        </a:lnSpc>
                        <a:spcAft>
                          <a:spcPts val="0"/>
                        </a:spcAft>
                      </a:pPr>
                      <a:r>
                        <a:rPr lang="en-GB" sz="2600" dirty="0" err="1">
                          <a:effectLst/>
                        </a:rPr>
                        <a:t>soldat</a:t>
                      </a:r>
                      <a:endParaRPr lang="da-DK" sz="700" dirty="0">
                        <a:effectLst/>
                      </a:endParaRPr>
                    </a:p>
                    <a:p>
                      <a:pPr algn="ctr">
                        <a:lnSpc>
                          <a:spcPts val="1500"/>
                        </a:lnSpc>
                        <a:spcAft>
                          <a:spcPts val="0"/>
                        </a:spcAft>
                      </a:pPr>
                      <a:r>
                        <a:rPr lang="en-GB" sz="2600" dirty="0">
                          <a:effectLst/>
                        </a:rPr>
                        <a:t> </a:t>
                      </a:r>
                      <a:endParaRPr lang="da-DK" sz="7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extLst>
                  <a:ext uri="{0D108BD9-81ED-4DB2-BD59-A6C34878D82A}">
                    <a16:rowId xmlns:a16="http://schemas.microsoft.com/office/drawing/2014/main" val="3757188110"/>
                  </a:ext>
                </a:extLst>
              </a:tr>
              <a:tr h="1213244">
                <a:tc>
                  <a:txBody>
                    <a:bodyPr/>
                    <a:lstStyle/>
                    <a:p>
                      <a:pPr algn="ctr">
                        <a:lnSpc>
                          <a:spcPts val="1500"/>
                        </a:lnSpc>
                        <a:spcAft>
                          <a:spcPts val="0"/>
                        </a:spcAft>
                      </a:pPr>
                      <a:r>
                        <a:rPr lang="en-GB" sz="2000" dirty="0">
                          <a:effectLst/>
                        </a:rPr>
                        <a:t> </a:t>
                      </a:r>
                      <a:endParaRPr lang="da-DK" sz="700" dirty="0">
                        <a:effectLst/>
                      </a:endParaRPr>
                    </a:p>
                    <a:p>
                      <a:pPr algn="ctr">
                        <a:lnSpc>
                          <a:spcPts val="1500"/>
                        </a:lnSpc>
                        <a:spcAft>
                          <a:spcPts val="0"/>
                        </a:spcAft>
                      </a:pPr>
                      <a:r>
                        <a:rPr lang="en-GB" sz="2600" dirty="0" err="1">
                          <a:effectLst/>
                        </a:rPr>
                        <a:t>jordmor</a:t>
                      </a:r>
                      <a:endParaRPr lang="da-DK" sz="700" dirty="0">
                        <a:effectLst/>
                      </a:endParaRPr>
                    </a:p>
                    <a:p>
                      <a:pPr algn="ctr">
                        <a:lnSpc>
                          <a:spcPts val="1500"/>
                        </a:lnSpc>
                        <a:spcAft>
                          <a:spcPts val="0"/>
                        </a:spcAft>
                      </a:pPr>
                      <a:r>
                        <a:rPr lang="en-GB" sz="2600" dirty="0">
                          <a:effectLst/>
                        </a:rPr>
                        <a:t> </a:t>
                      </a:r>
                      <a:endParaRPr lang="da-DK" sz="7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tc>
                  <a:txBody>
                    <a:bodyPr/>
                    <a:lstStyle/>
                    <a:p>
                      <a:pPr algn="ctr">
                        <a:lnSpc>
                          <a:spcPts val="1500"/>
                        </a:lnSpc>
                        <a:spcAft>
                          <a:spcPts val="0"/>
                        </a:spcAft>
                      </a:pPr>
                      <a:r>
                        <a:rPr lang="en-GB" sz="2000">
                          <a:effectLst/>
                        </a:rPr>
                        <a:t> </a:t>
                      </a:r>
                      <a:endParaRPr lang="da-DK" sz="700">
                        <a:effectLst/>
                      </a:endParaRPr>
                    </a:p>
                    <a:p>
                      <a:pPr algn="ctr">
                        <a:lnSpc>
                          <a:spcPts val="1500"/>
                        </a:lnSpc>
                        <a:spcAft>
                          <a:spcPts val="0"/>
                        </a:spcAft>
                      </a:pPr>
                      <a:r>
                        <a:rPr lang="en-GB" sz="2600">
                          <a:effectLst/>
                        </a:rPr>
                        <a:t>Moses</a:t>
                      </a:r>
                      <a:endParaRPr lang="da-DK" sz="700">
                        <a:effectLst/>
                      </a:endParaRPr>
                    </a:p>
                    <a:p>
                      <a:pPr algn="ctr">
                        <a:lnSpc>
                          <a:spcPts val="1500"/>
                        </a:lnSpc>
                        <a:spcAft>
                          <a:spcPts val="0"/>
                        </a:spcAft>
                      </a:pPr>
                      <a:r>
                        <a:rPr lang="en-GB" sz="900">
                          <a:effectLst/>
                        </a:rPr>
                        <a:t> </a:t>
                      </a:r>
                      <a:endParaRPr lang="da-DK" sz="7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extLst>
                  <a:ext uri="{0D108BD9-81ED-4DB2-BD59-A6C34878D82A}">
                    <a16:rowId xmlns:a16="http://schemas.microsoft.com/office/drawing/2014/main" val="3704573610"/>
                  </a:ext>
                </a:extLst>
              </a:tr>
              <a:tr h="1213244">
                <a:tc>
                  <a:txBody>
                    <a:bodyPr/>
                    <a:lstStyle/>
                    <a:p>
                      <a:pPr algn="ctr">
                        <a:lnSpc>
                          <a:spcPts val="1500"/>
                        </a:lnSpc>
                        <a:spcAft>
                          <a:spcPts val="0"/>
                        </a:spcAft>
                      </a:pPr>
                      <a:r>
                        <a:rPr lang="en-GB" sz="2000">
                          <a:effectLst/>
                        </a:rPr>
                        <a:t> </a:t>
                      </a:r>
                      <a:endParaRPr lang="da-DK" sz="700">
                        <a:effectLst/>
                      </a:endParaRPr>
                    </a:p>
                    <a:p>
                      <a:pPr algn="ctr">
                        <a:lnSpc>
                          <a:spcPts val="1500"/>
                        </a:lnSpc>
                        <a:spcAft>
                          <a:spcPts val="0"/>
                        </a:spcAft>
                      </a:pPr>
                      <a:r>
                        <a:rPr lang="en-GB" sz="2600">
                          <a:effectLst/>
                        </a:rPr>
                        <a:t>farao</a:t>
                      </a:r>
                      <a:endParaRPr lang="da-DK" sz="700">
                        <a:effectLst/>
                      </a:endParaRPr>
                    </a:p>
                    <a:p>
                      <a:pPr algn="ctr">
                        <a:lnSpc>
                          <a:spcPts val="1500"/>
                        </a:lnSpc>
                        <a:spcAft>
                          <a:spcPts val="0"/>
                        </a:spcAft>
                      </a:pPr>
                      <a:r>
                        <a:rPr lang="en-GB" sz="900">
                          <a:effectLst/>
                        </a:rPr>
                        <a:t> </a:t>
                      </a:r>
                      <a:endParaRPr lang="da-DK" sz="7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tc>
                  <a:txBody>
                    <a:bodyPr/>
                    <a:lstStyle/>
                    <a:p>
                      <a:pPr algn="ctr">
                        <a:lnSpc>
                          <a:spcPts val="1500"/>
                        </a:lnSpc>
                        <a:spcAft>
                          <a:spcPts val="0"/>
                        </a:spcAft>
                      </a:pPr>
                      <a:r>
                        <a:rPr lang="en-GB" sz="2000" dirty="0">
                          <a:effectLst/>
                        </a:rPr>
                        <a:t> </a:t>
                      </a:r>
                      <a:endParaRPr lang="da-DK" sz="700" dirty="0">
                        <a:effectLst/>
                      </a:endParaRPr>
                    </a:p>
                    <a:p>
                      <a:pPr algn="ctr">
                        <a:lnSpc>
                          <a:spcPts val="1500"/>
                        </a:lnSpc>
                        <a:spcAft>
                          <a:spcPts val="0"/>
                        </a:spcAft>
                      </a:pPr>
                      <a:r>
                        <a:rPr lang="en-GB" sz="2600" dirty="0" err="1">
                          <a:effectLst/>
                        </a:rPr>
                        <a:t>mor</a:t>
                      </a:r>
                      <a:endParaRPr lang="da-DK" sz="700" dirty="0">
                        <a:effectLst/>
                      </a:endParaRPr>
                    </a:p>
                    <a:p>
                      <a:pPr algn="ctr">
                        <a:lnSpc>
                          <a:spcPts val="1500"/>
                        </a:lnSpc>
                        <a:spcAft>
                          <a:spcPts val="0"/>
                        </a:spcAft>
                      </a:pPr>
                      <a:r>
                        <a:rPr lang="en-GB" sz="900" dirty="0">
                          <a:effectLst/>
                        </a:rPr>
                        <a:t> </a:t>
                      </a:r>
                      <a:endParaRPr lang="da-DK" sz="7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extLst>
                  <a:ext uri="{0D108BD9-81ED-4DB2-BD59-A6C34878D82A}">
                    <a16:rowId xmlns:a16="http://schemas.microsoft.com/office/drawing/2014/main" val="3160008354"/>
                  </a:ext>
                </a:extLst>
              </a:tr>
              <a:tr h="1213244">
                <a:tc>
                  <a:txBody>
                    <a:bodyPr/>
                    <a:lstStyle/>
                    <a:p>
                      <a:pPr algn="ctr">
                        <a:lnSpc>
                          <a:spcPts val="1500"/>
                        </a:lnSpc>
                        <a:spcAft>
                          <a:spcPts val="0"/>
                        </a:spcAft>
                      </a:pPr>
                      <a:r>
                        <a:rPr lang="en-GB" sz="2000">
                          <a:effectLst/>
                        </a:rPr>
                        <a:t> </a:t>
                      </a:r>
                      <a:endParaRPr lang="da-DK" sz="700">
                        <a:effectLst/>
                      </a:endParaRPr>
                    </a:p>
                    <a:p>
                      <a:pPr algn="ctr">
                        <a:lnSpc>
                          <a:spcPts val="1500"/>
                        </a:lnSpc>
                        <a:spcAft>
                          <a:spcPts val="0"/>
                        </a:spcAft>
                      </a:pPr>
                      <a:r>
                        <a:rPr lang="en-GB" sz="2600">
                          <a:effectLst/>
                        </a:rPr>
                        <a:t>Miriam</a:t>
                      </a:r>
                      <a:endParaRPr lang="da-DK" sz="700">
                        <a:effectLst/>
                      </a:endParaRPr>
                    </a:p>
                    <a:p>
                      <a:pPr algn="ctr">
                        <a:lnSpc>
                          <a:spcPts val="1500"/>
                        </a:lnSpc>
                        <a:spcAft>
                          <a:spcPts val="0"/>
                        </a:spcAft>
                      </a:pPr>
                      <a:r>
                        <a:rPr lang="en-GB" sz="2600">
                          <a:effectLst/>
                        </a:rPr>
                        <a:t> </a:t>
                      </a:r>
                      <a:endParaRPr lang="da-DK" sz="7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tc>
                  <a:txBody>
                    <a:bodyPr/>
                    <a:lstStyle/>
                    <a:p>
                      <a:pPr algn="ctr">
                        <a:lnSpc>
                          <a:spcPts val="1500"/>
                        </a:lnSpc>
                        <a:spcAft>
                          <a:spcPts val="0"/>
                        </a:spcAft>
                      </a:pPr>
                      <a:r>
                        <a:rPr lang="en-GB" sz="2000" dirty="0">
                          <a:effectLst/>
                        </a:rPr>
                        <a:t> </a:t>
                      </a:r>
                      <a:endParaRPr lang="da-DK" sz="700" dirty="0">
                        <a:effectLst/>
                      </a:endParaRPr>
                    </a:p>
                    <a:p>
                      <a:pPr algn="ctr">
                        <a:lnSpc>
                          <a:spcPts val="1500"/>
                        </a:lnSpc>
                        <a:spcAft>
                          <a:spcPts val="0"/>
                        </a:spcAft>
                      </a:pPr>
                      <a:r>
                        <a:rPr lang="en-GB" sz="2600" dirty="0" err="1">
                          <a:effectLst/>
                        </a:rPr>
                        <a:t>prinsesse</a:t>
                      </a:r>
                      <a:endParaRPr lang="da-DK" sz="7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24422" marR="24422" marT="0" marB="0" anchor="ctr" anchorCtr="1"/>
                </a:tc>
                <a:extLst>
                  <a:ext uri="{0D108BD9-81ED-4DB2-BD59-A6C34878D82A}">
                    <a16:rowId xmlns:a16="http://schemas.microsoft.com/office/drawing/2014/main" val="3017563813"/>
                  </a:ext>
                </a:extLst>
              </a:tr>
            </a:tbl>
          </a:graphicData>
        </a:graphic>
      </p:graphicFrame>
    </p:spTree>
    <p:extLst>
      <p:ext uri="{BB962C8B-B14F-4D97-AF65-F5344CB8AC3E}">
        <p14:creationId xmlns:p14="http://schemas.microsoft.com/office/powerpoint/2010/main" val="3939540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Den brændende tornebusk</a:t>
            </a:r>
            <a:endParaRPr lang="da-DK" dirty="0"/>
          </a:p>
        </p:txBody>
      </p:sp>
      <p:pic>
        <p:nvPicPr>
          <p:cNvPr id="4" name="Billede 3">
            <a:extLst>
              <a:ext uri="{FF2B5EF4-FFF2-40B4-BE49-F238E27FC236}">
                <a16:creationId xmlns:a16="http://schemas.microsoft.com/office/drawing/2014/main" id="{534B697C-7BBC-5A4C-B6DF-A330EE7446D4}"/>
              </a:ext>
            </a:extLst>
          </p:cNvPr>
          <p:cNvPicPr>
            <a:picLocks noChangeAspect="1"/>
          </p:cNvPicPr>
          <p:nvPr/>
        </p:nvPicPr>
        <p:blipFill>
          <a:blip r:embed="rId2"/>
          <a:stretch>
            <a:fillRect/>
          </a:stretch>
        </p:blipFill>
        <p:spPr>
          <a:xfrm>
            <a:off x="2949677" y="1801622"/>
            <a:ext cx="5841497" cy="4476274"/>
          </a:xfrm>
          <a:prstGeom prst="rect">
            <a:avLst/>
          </a:prstGeom>
        </p:spPr>
      </p:pic>
    </p:spTree>
    <p:extLst>
      <p:ext uri="{BB962C8B-B14F-4D97-AF65-F5344CB8AC3E}">
        <p14:creationId xmlns:p14="http://schemas.microsoft.com/office/powerpoint/2010/main" val="1576724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Den brændende tornebusk</a:t>
            </a:r>
            <a:endParaRPr lang="da-DK" dirty="0"/>
          </a:p>
        </p:txBody>
      </p:sp>
      <p:pic>
        <p:nvPicPr>
          <p:cNvPr id="4" name="Billede 3">
            <a:extLst>
              <a:ext uri="{FF2B5EF4-FFF2-40B4-BE49-F238E27FC236}">
                <a16:creationId xmlns:a16="http://schemas.microsoft.com/office/drawing/2014/main" id="{72BD2BBC-5B47-3746-8E75-8519F3B14848}"/>
              </a:ext>
            </a:extLst>
          </p:cNvPr>
          <p:cNvPicPr>
            <a:picLocks noChangeAspect="1"/>
          </p:cNvPicPr>
          <p:nvPr/>
        </p:nvPicPr>
        <p:blipFill>
          <a:blip r:embed="rId2"/>
          <a:stretch>
            <a:fillRect/>
          </a:stretch>
        </p:blipFill>
        <p:spPr>
          <a:xfrm>
            <a:off x="2509696" y="1651819"/>
            <a:ext cx="7172607" cy="5068529"/>
          </a:xfrm>
          <a:prstGeom prst="rect">
            <a:avLst/>
          </a:prstGeom>
        </p:spPr>
      </p:pic>
    </p:spTree>
    <p:extLst>
      <p:ext uri="{BB962C8B-B14F-4D97-AF65-F5344CB8AC3E}">
        <p14:creationId xmlns:p14="http://schemas.microsoft.com/office/powerpoint/2010/main" val="1344925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extLst>
      <p:ext uri="{BB962C8B-B14F-4D97-AF65-F5344CB8AC3E}">
        <p14:creationId xmlns:p14="http://schemas.microsoft.com/office/powerpoint/2010/main" val="4070673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Billedresultat for eraser drawing">
            <a:extLst>
              <a:ext uri="{FF2B5EF4-FFF2-40B4-BE49-F238E27FC236}">
                <a16:creationId xmlns:a16="http://schemas.microsoft.com/office/drawing/2014/main" id="{313C14BB-6EAD-4E45-90FD-1B876CAB55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1839" y="2154238"/>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Blyant, ViskelÃ¦der, Gummi, Lilla, Skrive, Skitse, Tegne">
            <a:extLst>
              <a:ext uri="{FF2B5EF4-FFF2-40B4-BE49-F238E27FC236}">
                <a16:creationId xmlns:a16="http://schemas.microsoft.com/office/drawing/2014/main" id="{1B02DDBD-3554-0C4A-BD33-BC1206ABAA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2493" y="1528089"/>
            <a:ext cx="1481678" cy="2032016"/>
          </a:xfrm>
          <a:prstGeom prst="rect">
            <a:avLst/>
          </a:prstGeom>
          <a:noFill/>
          <a:extLst>
            <a:ext uri="{909E8E84-426E-40DD-AFC4-6F175D3DCCD1}">
              <a14:hiddenFill xmlns:a14="http://schemas.microsoft.com/office/drawing/2010/main">
                <a:solidFill>
                  <a:srgbClr val="FFFFFF"/>
                </a:solidFill>
              </a14:hiddenFill>
            </a:ext>
          </a:extLst>
        </p:spPr>
      </p:pic>
      <p:pic>
        <p:nvPicPr>
          <p:cNvPr id="12" name="Billede 11">
            <a:extLst>
              <a:ext uri="{FF2B5EF4-FFF2-40B4-BE49-F238E27FC236}">
                <a16:creationId xmlns:a16="http://schemas.microsoft.com/office/drawing/2014/main" id="{D96FB276-527C-9E4A-A486-A86FDF383A6F}"/>
              </a:ext>
            </a:extLst>
          </p:cNvPr>
          <p:cNvPicPr>
            <a:picLocks noChangeAspect="1"/>
          </p:cNvPicPr>
          <p:nvPr/>
        </p:nvPicPr>
        <p:blipFill>
          <a:blip r:embed="rId4"/>
          <a:stretch>
            <a:fillRect/>
          </a:stretch>
        </p:blipFill>
        <p:spPr>
          <a:xfrm>
            <a:off x="7363925" y="3863121"/>
            <a:ext cx="3155919" cy="2445922"/>
          </a:xfrm>
          <a:prstGeom prst="rect">
            <a:avLst/>
          </a:prstGeom>
        </p:spPr>
      </p:pic>
      <p:grpSp>
        <p:nvGrpSpPr>
          <p:cNvPr id="13" name="Gruppe 12">
            <a:extLst>
              <a:ext uri="{FF2B5EF4-FFF2-40B4-BE49-F238E27FC236}">
                <a16:creationId xmlns:a16="http://schemas.microsoft.com/office/drawing/2014/main" id="{E0FDC9D9-DDA6-4B4D-B4CA-017F4DAB47BF}"/>
              </a:ext>
            </a:extLst>
          </p:cNvPr>
          <p:cNvGrpSpPr/>
          <p:nvPr/>
        </p:nvGrpSpPr>
        <p:grpSpPr>
          <a:xfrm>
            <a:off x="3659426" y="2423660"/>
            <a:ext cx="3232373" cy="1930427"/>
            <a:chOff x="253716" y="7040"/>
            <a:chExt cx="2345818" cy="1406291"/>
          </a:xfrm>
        </p:grpSpPr>
        <p:sp>
          <p:nvSpPr>
            <p:cNvPr id="30" name="Rektangel: afrundede hjørner 15">
              <a:extLst>
                <a:ext uri="{FF2B5EF4-FFF2-40B4-BE49-F238E27FC236}">
                  <a16:creationId xmlns:a16="http://schemas.microsoft.com/office/drawing/2014/main" id="{0F026D4B-378B-F04E-BC12-BD486A147210}"/>
                </a:ext>
              </a:extLst>
            </p:cNvPr>
            <p:cNvSpPr/>
            <p:nvPr/>
          </p:nvSpPr>
          <p:spPr>
            <a:xfrm>
              <a:off x="544269" y="260806"/>
              <a:ext cx="1638300" cy="1152525"/>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da-DK" dirty="0"/>
            </a:p>
          </p:txBody>
        </p:sp>
        <p:pic>
          <p:nvPicPr>
            <p:cNvPr id="31" name="Billede 30" descr="736x740 Bush clipart the burning">
              <a:extLst>
                <a:ext uri="{FF2B5EF4-FFF2-40B4-BE49-F238E27FC236}">
                  <a16:creationId xmlns:a16="http://schemas.microsoft.com/office/drawing/2014/main" id="{78DD4356-5511-F840-A3F0-80CCCB506F8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28675" y="371475"/>
              <a:ext cx="1123950" cy="895350"/>
            </a:xfrm>
            <a:prstGeom prst="rect">
              <a:avLst/>
            </a:prstGeom>
            <a:noFill/>
            <a:ln>
              <a:noFill/>
            </a:ln>
          </p:spPr>
        </p:pic>
        <p:sp>
          <p:nvSpPr>
            <p:cNvPr id="32" name="Tekstfelt 2">
              <a:extLst>
                <a:ext uri="{FF2B5EF4-FFF2-40B4-BE49-F238E27FC236}">
                  <a16:creationId xmlns:a16="http://schemas.microsoft.com/office/drawing/2014/main" id="{56DE530E-3A51-6C41-83A8-BADB42D1DB85}"/>
                </a:ext>
              </a:extLst>
            </p:cNvPr>
            <p:cNvSpPr txBox="1">
              <a:spLocks noChangeArrowheads="1"/>
            </p:cNvSpPr>
            <p:nvPr/>
          </p:nvSpPr>
          <p:spPr bwMode="auto">
            <a:xfrm>
              <a:off x="253716" y="7040"/>
              <a:ext cx="2345818" cy="20377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ts val="1500"/>
                </a:lnSpc>
                <a:spcAft>
                  <a:spcPts val="0"/>
                </a:spcAft>
              </a:pPr>
              <a:r>
                <a:rPr lang="da-DK" sz="1600" dirty="0">
                  <a:effectLst/>
                  <a:latin typeface="Calibri" panose="020F0502020204030204" pitchFamily="34" charset="0"/>
                  <a:ea typeface="Calibri" panose="020F0502020204030204" pitchFamily="34" charset="0"/>
                  <a:cs typeface="Times New Roman" panose="02020603050405020304" pitchFamily="18" charset="0"/>
                </a:rPr>
                <a:t>Moses og den brændende tornebusk</a:t>
              </a:r>
            </a:p>
          </p:txBody>
        </p:sp>
      </p:grpSp>
      <p:sp>
        <p:nvSpPr>
          <p:cNvPr id="14" name="AutoShape 10" descr="Billedresultat for frog clipart">
            <a:extLst>
              <a:ext uri="{FF2B5EF4-FFF2-40B4-BE49-F238E27FC236}">
                <a16:creationId xmlns:a16="http://schemas.microsoft.com/office/drawing/2014/main" id="{A92619E9-4E71-3E43-8FB6-C6BFC7D43007}"/>
              </a:ext>
            </a:extLst>
          </p:cNvPr>
          <p:cNvSpPr>
            <a:spLocks noChangeAspect="1" noChangeArrowheads="1"/>
          </p:cNvSpPr>
          <p:nvPr/>
        </p:nvSpPr>
        <p:spPr bwMode="auto">
          <a:xfrm>
            <a:off x="5333173" y="3350100"/>
            <a:ext cx="304800" cy="304800"/>
          </a:xfrm>
          <a:prstGeom prst="rect">
            <a:avLst/>
          </a:prstGeom>
          <a:noFill/>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91440" tIns="45720" rIns="91440" bIns="4572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endParaRPr lang="da-DK"/>
          </a:p>
        </p:txBody>
      </p:sp>
      <p:pic>
        <p:nvPicPr>
          <p:cNvPr id="15" name="Picture 12" descr="Frog 1 by Mahua Sarkar">
            <a:extLst>
              <a:ext uri="{FF2B5EF4-FFF2-40B4-BE49-F238E27FC236}">
                <a16:creationId xmlns:a16="http://schemas.microsoft.com/office/drawing/2014/main" id="{FFE71298-BB7B-8B42-ADAE-B64A9D1419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9246" y="3594860"/>
            <a:ext cx="987246" cy="98337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Frog 1 by Mahua Sarkar">
            <a:extLst>
              <a:ext uri="{FF2B5EF4-FFF2-40B4-BE49-F238E27FC236}">
                <a16:creationId xmlns:a16="http://schemas.microsoft.com/office/drawing/2014/main" id="{406F41A1-980F-9343-9F08-E04738B54E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8872" y="3982828"/>
            <a:ext cx="760708" cy="7577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Frog 1 by Mahua Sarkar">
            <a:extLst>
              <a:ext uri="{FF2B5EF4-FFF2-40B4-BE49-F238E27FC236}">
                <a16:creationId xmlns:a16="http://schemas.microsoft.com/office/drawing/2014/main" id="{122FED93-82C8-154A-9FCC-F4065275DB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0584" y="4594789"/>
            <a:ext cx="959986" cy="9562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Frog 1 by Mahua Sarkar">
            <a:extLst>
              <a:ext uri="{FF2B5EF4-FFF2-40B4-BE49-F238E27FC236}">
                <a16:creationId xmlns:a16="http://schemas.microsoft.com/office/drawing/2014/main" id="{0A8577E0-2676-D845-A889-1E6885FF6C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4017" y="4495860"/>
            <a:ext cx="1018042" cy="101405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Frog 1 by Mahua Sarkar">
            <a:extLst>
              <a:ext uri="{FF2B5EF4-FFF2-40B4-BE49-F238E27FC236}">
                <a16:creationId xmlns:a16="http://schemas.microsoft.com/office/drawing/2014/main" id="{8925D924-793F-8844-94F7-0E1ECD40A8B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983" y="4458644"/>
            <a:ext cx="1039230" cy="103515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Frog 1 by Mahua Sarkar">
            <a:extLst>
              <a:ext uri="{FF2B5EF4-FFF2-40B4-BE49-F238E27FC236}">
                <a16:creationId xmlns:a16="http://schemas.microsoft.com/office/drawing/2014/main" id="{6FF446FB-5C85-2143-93D4-5804EF6BA6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4076" y="5895646"/>
            <a:ext cx="529724" cy="5276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Frog 1 by Mahua Sarkar">
            <a:extLst>
              <a:ext uri="{FF2B5EF4-FFF2-40B4-BE49-F238E27FC236}">
                <a16:creationId xmlns:a16="http://schemas.microsoft.com/office/drawing/2014/main" id="{1B6DD8A2-C807-654E-B9E3-3BC8E68156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9588" y="5267282"/>
            <a:ext cx="1039230" cy="10351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Frog 1 by Mahua Sarkar">
            <a:extLst>
              <a:ext uri="{FF2B5EF4-FFF2-40B4-BE49-F238E27FC236}">
                <a16:creationId xmlns:a16="http://schemas.microsoft.com/office/drawing/2014/main" id="{6AF0F225-3E39-924E-AA5C-A5D27A469B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438" y="5578805"/>
            <a:ext cx="739704" cy="7368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Frog 1 by Mahua Sarkar">
            <a:extLst>
              <a:ext uri="{FF2B5EF4-FFF2-40B4-BE49-F238E27FC236}">
                <a16:creationId xmlns:a16="http://schemas.microsoft.com/office/drawing/2014/main" id="{C313880C-F64E-FC49-B589-091406D706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204230">
            <a:off x="8464447" y="3560105"/>
            <a:ext cx="529724" cy="5276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Frog 1 by Mahua Sarkar">
            <a:extLst>
              <a:ext uri="{FF2B5EF4-FFF2-40B4-BE49-F238E27FC236}">
                <a16:creationId xmlns:a16="http://schemas.microsoft.com/office/drawing/2014/main" id="{D08CCE11-937B-7A4C-AA51-A32D3A95D2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85879" y="1693301"/>
            <a:ext cx="529724" cy="52764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Frog 1 by Mahua Sarkar">
            <a:extLst>
              <a:ext uri="{FF2B5EF4-FFF2-40B4-BE49-F238E27FC236}">
                <a16:creationId xmlns:a16="http://schemas.microsoft.com/office/drawing/2014/main" id="{0345BB9B-ADE0-C64D-BC63-52B99DB82D6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0300" y="5450448"/>
            <a:ext cx="800763" cy="7976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Frog 1 by Mahua Sarkar">
            <a:extLst>
              <a:ext uri="{FF2B5EF4-FFF2-40B4-BE49-F238E27FC236}">
                <a16:creationId xmlns:a16="http://schemas.microsoft.com/office/drawing/2014/main" id="{4DF7D2C9-54B2-8C4D-8D61-0D78065AA6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1626" y="5578805"/>
            <a:ext cx="739704" cy="73680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Frog 1 by Mahua Sarkar">
            <a:extLst>
              <a:ext uri="{FF2B5EF4-FFF2-40B4-BE49-F238E27FC236}">
                <a16:creationId xmlns:a16="http://schemas.microsoft.com/office/drawing/2014/main" id="{C777AC59-240A-A14C-A90E-76E731D442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7508" y="4857544"/>
            <a:ext cx="1018042" cy="101405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Frog 1 by Mahua Sarkar">
            <a:extLst>
              <a:ext uri="{FF2B5EF4-FFF2-40B4-BE49-F238E27FC236}">
                <a16:creationId xmlns:a16="http://schemas.microsoft.com/office/drawing/2014/main" id="{0F1023B5-CF97-C548-9D4D-D56915691B6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56464">
            <a:off x="7250131" y="2039787"/>
            <a:ext cx="529724" cy="52764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Frog 1 by Mahua Sarkar">
            <a:extLst>
              <a:ext uri="{FF2B5EF4-FFF2-40B4-BE49-F238E27FC236}">
                <a16:creationId xmlns:a16="http://schemas.microsoft.com/office/drawing/2014/main" id="{C7CC6434-5D9D-594A-9613-D85FC5E6BF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471364">
            <a:off x="10446752" y="2878055"/>
            <a:ext cx="529724" cy="527648"/>
          </a:xfrm>
          <a:prstGeom prst="rect">
            <a:avLst/>
          </a:prstGeom>
          <a:noFill/>
          <a:extLst>
            <a:ext uri="{909E8E84-426E-40DD-AFC4-6F175D3DCCD1}">
              <a14:hiddenFill xmlns:a14="http://schemas.microsoft.com/office/drawing/2010/main">
                <a:solidFill>
                  <a:srgbClr val="FFFFFF"/>
                </a:solidFill>
              </a14:hiddenFill>
            </a:ext>
          </a:extLst>
        </p:spPr>
      </p:pic>
      <p:sp>
        <p:nvSpPr>
          <p:cNvPr id="35" name="Titel 1">
            <a:extLst>
              <a:ext uri="{FF2B5EF4-FFF2-40B4-BE49-F238E27FC236}">
                <a16:creationId xmlns:a16="http://schemas.microsoft.com/office/drawing/2014/main" id="{94E172A7-4F9B-894D-8BB6-9E17A3FA7894}"/>
              </a:ext>
            </a:extLst>
          </p:cNvPr>
          <p:cNvSpPr txBox="1">
            <a:spLocks noChangeArrowheads="1"/>
          </p:cNvSpPr>
          <p:nvPr/>
        </p:nvSpPr>
        <p:spPr bwMode="auto">
          <a:xfrm>
            <a:off x="843000" y="877813"/>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1" fontAlgn="base" hangingPunct="1">
              <a:lnSpc>
                <a:spcPct val="90000"/>
              </a:lnSpc>
              <a:spcBef>
                <a:spcPct val="0"/>
              </a:spcBef>
              <a:spcAft>
                <a:spcPct val="0"/>
              </a:spcAft>
              <a:defRPr sz="3600" b="1" kern="1200">
                <a:solidFill>
                  <a:srgbClr val="002060"/>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spcAft>
                <a:spcPts val="0"/>
              </a:spcAft>
            </a:pPr>
            <a:r>
              <a:rPr lang="da-DK" dirty="0">
                <a:ea typeface="Times New Roman" charset="0"/>
                <a:cs typeface="Arial" charset="0"/>
              </a:rPr>
              <a:t>De 10 plager og den første påske</a:t>
            </a:r>
            <a:br>
              <a:rPr lang="da-DK" dirty="0">
                <a:ea typeface="Times New Roman" charset="0"/>
                <a:cs typeface="Arial" charset="0"/>
              </a:rPr>
            </a:br>
            <a:r>
              <a:rPr lang="da-DK" sz="2000" b="0" dirty="0">
                <a:ea typeface="Times New Roman" charset="0"/>
                <a:cs typeface="Arial" charset="0"/>
              </a:rPr>
              <a:t>Hvad skal vi i dag?</a:t>
            </a:r>
          </a:p>
        </p:txBody>
      </p:sp>
    </p:spTree>
    <p:extLst>
      <p:ext uri="{BB962C8B-B14F-4D97-AF65-F5344CB8AC3E}">
        <p14:creationId xmlns:p14="http://schemas.microsoft.com/office/powerpoint/2010/main" val="404609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De 10 plager og den første påske</a:t>
            </a:r>
            <a:endParaRPr lang="da-DK" sz="2000" dirty="0">
              <a:ea typeface="Times New Roman" charset="0"/>
              <a:cs typeface="Arial" charset="0"/>
            </a:endParaRPr>
          </a:p>
        </p:txBody>
      </p:sp>
      <p:graphicFrame>
        <p:nvGraphicFramePr>
          <p:cNvPr id="10" name="Tabel 9">
            <a:extLst>
              <a:ext uri="{FF2B5EF4-FFF2-40B4-BE49-F238E27FC236}">
                <a16:creationId xmlns:a16="http://schemas.microsoft.com/office/drawing/2014/main" id="{2AD7B641-77D0-C04B-917D-EAC87F558D36}"/>
              </a:ext>
            </a:extLst>
          </p:cNvPr>
          <p:cNvGraphicFramePr>
            <a:graphicFrameLocks noGrp="1"/>
          </p:cNvGraphicFramePr>
          <p:nvPr>
            <p:extLst>
              <p:ext uri="{D42A27DB-BD31-4B8C-83A1-F6EECF244321}">
                <p14:modId xmlns:p14="http://schemas.microsoft.com/office/powerpoint/2010/main" val="2398521102"/>
              </p:ext>
            </p:extLst>
          </p:nvPr>
        </p:nvGraphicFramePr>
        <p:xfrm>
          <a:off x="6096000" y="1786144"/>
          <a:ext cx="5040000" cy="4500000"/>
        </p:xfrm>
        <a:graphic>
          <a:graphicData uri="http://schemas.openxmlformats.org/drawingml/2006/table">
            <a:tbl>
              <a:tblPr firstRow="1" firstCol="1" bandRow="1">
                <a:tableStyleId>{5940675A-B579-460E-94D1-54222C63F5DA}</a:tableStyleId>
              </a:tblPr>
              <a:tblGrid>
                <a:gridCol w="2520000">
                  <a:extLst>
                    <a:ext uri="{9D8B030D-6E8A-4147-A177-3AD203B41FA5}">
                      <a16:colId xmlns:a16="http://schemas.microsoft.com/office/drawing/2014/main" val="3476117088"/>
                    </a:ext>
                  </a:extLst>
                </a:gridCol>
                <a:gridCol w="2520000">
                  <a:extLst>
                    <a:ext uri="{9D8B030D-6E8A-4147-A177-3AD203B41FA5}">
                      <a16:colId xmlns:a16="http://schemas.microsoft.com/office/drawing/2014/main" val="2251100194"/>
                    </a:ext>
                  </a:extLst>
                </a:gridCol>
              </a:tblGrid>
              <a:tr h="900000">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blod</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frøer</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extLst>
                  <a:ext uri="{0D108BD9-81ED-4DB2-BD59-A6C34878D82A}">
                    <a16:rowId xmlns:a16="http://schemas.microsoft.com/office/drawing/2014/main" val="1026476804"/>
                  </a:ext>
                </a:extLst>
              </a:tr>
              <a:tr h="900000">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myg</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fluer</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extLst>
                  <a:ext uri="{0D108BD9-81ED-4DB2-BD59-A6C34878D82A}">
                    <a16:rowId xmlns:a16="http://schemas.microsoft.com/office/drawing/2014/main" val="830064975"/>
                  </a:ext>
                </a:extLst>
              </a:tr>
              <a:tr h="900000">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err="1">
                          <a:effectLst/>
                        </a:rPr>
                        <a:t>kvæg-pest</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bylder</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extLst>
                  <a:ext uri="{0D108BD9-81ED-4DB2-BD59-A6C34878D82A}">
                    <a16:rowId xmlns:a16="http://schemas.microsoft.com/office/drawing/2014/main" val="1731737013"/>
                  </a:ext>
                </a:extLst>
              </a:tr>
              <a:tr h="900000">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hagl</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err="1">
                          <a:effectLst/>
                        </a:rPr>
                        <a:t>græs-hopper</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extLst>
                  <a:ext uri="{0D108BD9-81ED-4DB2-BD59-A6C34878D82A}">
                    <a16:rowId xmlns:a16="http://schemas.microsoft.com/office/drawing/2014/main" val="4178292532"/>
                  </a:ext>
                </a:extLst>
              </a:tr>
              <a:tr h="900000">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mørke</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tc>
                  <a:txBody>
                    <a:bodyPr/>
                    <a:lstStyle/>
                    <a:p>
                      <a:pPr algn="ctr">
                        <a:lnSpc>
                          <a:spcPts val="1500"/>
                        </a:lnSpc>
                        <a:spcAft>
                          <a:spcPts val="0"/>
                        </a:spcAft>
                      </a:pPr>
                      <a:endParaRPr lang="da-DK" sz="3200" dirty="0">
                        <a:effectLst/>
                      </a:endParaRPr>
                    </a:p>
                    <a:p>
                      <a:pPr algn="ctr">
                        <a:lnSpc>
                          <a:spcPts val="1500"/>
                        </a:lnSpc>
                        <a:spcAft>
                          <a:spcPts val="0"/>
                        </a:spcAft>
                      </a:pPr>
                      <a:r>
                        <a:rPr lang="da-DK" sz="3200" dirty="0">
                          <a:effectLst/>
                        </a:rPr>
                        <a:t>død</a:t>
                      </a:r>
                      <a:endParaRPr lang="da-DK"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chorCtr="1"/>
                </a:tc>
                <a:extLst>
                  <a:ext uri="{0D108BD9-81ED-4DB2-BD59-A6C34878D82A}">
                    <a16:rowId xmlns:a16="http://schemas.microsoft.com/office/drawing/2014/main" val="3801904720"/>
                  </a:ext>
                </a:extLst>
              </a:tr>
            </a:tbl>
          </a:graphicData>
        </a:graphic>
      </p:graphicFrame>
    </p:spTree>
    <p:extLst>
      <p:ext uri="{BB962C8B-B14F-4D97-AF65-F5344CB8AC3E}">
        <p14:creationId xmlns:p14="http://schemas.microsoft.com/office/powerpoint/2010/main" val="38457528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De 10 plager og den første påske</a:t>
            </a:r>
          </a:p>
        </p:txBody>
      </p:sp>
      <p:pic>
        <p:nvPicPr>
          <p:cNvPr id="12" name="Billede 11">
            <a:extLst>
              <a:ext uri="{FF2B5EF4-FFF2-40B4-BE49-F238E27FC236}">
                <a16:creationId xmlns:a16="http://schemas.microsoft.com/office/drawing/2014/main" id="{ECE8BAED-6E73-1042-97D1-2D94744BE758}"/>
              </a:ext>
            </a:extLst>
          </p:cNvPr>
          <p:cNvPicPr>
            <a:picLocks noChangeAspect="1"/>
          </p:cNvPicPr>
          <p:nvPr/>
        </p:nvPicPr>
        <p:blipFill>
          <a:blip r:embed="rId2"/>
          <a:stretch>
            <a:fillRect/>
          </a:stretch>
        </p:blipFill>
        <p:spPr>
          <a:xfrm>
            <a:off x="2154825" y="1337185"/>
            <a:ext cx="7603937" cy="5373329"/>
          </a:xfrm>
          <a:prstGeom prst="rect">
            <a:avLst/>
          </a:prstGeom>
        </p:spPr>
      </p:pic>
    </p:spTree>
    <p:extLst>
      <p:ext uri="{BB962C8B-B14F-4D97-AF65-F5344CB8AC3E}">
        <p14:creationId xmlns:p14="http://schemas.microsoft.com/office/powerpoint/2010/main" val="19262860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extLst>
      <p:ext uri="{BB962C8B-B14F-4D97-AF65-F5344CB8AC3E}">
        <p14:creationId xmlns:p14="http://schemas.microsoft.com/office/powerpoint/2010/main" val="3102374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1">
            <a:extLst>
              <a:ext uri="{FF2B5EF4-FFF2-40B4-BE49-F238E27FC236}">
                <a16:creationId xmlns:a16="http://schemas.microsoft.com/office/drawing/2014/main" id="{2B301FEF-2799-C04A-BE26-36041C6CB226}"/>
              </a:ext>
            </a:extLst>
          </p:cNvPr>
          <p:cNvSpPr>
            <a:spLocks noGrp="1" noChangeArrowheads="1"/>
          </p:cNvSpPr>
          <p:nvPr>
            <p:ph type="title"/>
          </p:nvPr>
        </p:nvSpPr>
        <p:spPr/>
        <p:txBody>
          <a:bodyPr/>
          <a:lstStyle/>
          <a:p>
            <a:pPr>
              <a:spcAft>
                <a:spcPts val="0"/>
              </a:spcAft>
            </a:pPr>
            <a:r>
              <a:rPr lang="da-DK" dirty="0">
                <a:ea typeface="Times New Roman" charset="0"/>
                <a:cs typeface="Arial" charset="0"/>
              </a:rPr>
              <a:t>Moses i kurven</a:t>
            </a:r>
            <a:endParaRPr lang="da-DK" sz="2000" dirty="0">
              <a:ea typeface="Times New Roman" charset="0"/>
              <a:cs typeface="Arial" charset="0"/>
            </a:endParaRPr>
          </a:p>
        </p:txBody>
      </p:sp>
      <p:pic>
        <p:nvPicPr>
          <p:cNvPr id="5" name="Billede 4" descr="While Pharaoh’s daughter bathed in the Nile a little later that day, she spotted a baby in a basket by the riverbank. “This must be one of the Hebrew children,” she said. She gazed at the baby boy. “He’s very cute. Maybe I should keep him.”  Moses’ sister, Miriam, was watching behind the reeds to see what would happen to her brother. She rushed out from where she had been hiding. “Princess, shall I find you a Hebrew woman to nurse the baby?”  Miriam ran to fetch her mother, who was the perfect woman to take care of Moses. Pharaoh’s daughter was happy to have a Hebrew woman take care of the baby. When Moses was a little older, his mother took him back to live with the princess. – Slide 3">
            <a:extLst>
              <a:ext uri="{FF2B5EF4-FFF2-40B4-BE49-F238E27FC236}">
                <a16:creationId xmlns:a16="http://schemas.microsoft.com/office/drawing/2014/main" id="{84E5FF2D-BF1E-044C-8F06-DF57D796263A}"/>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4532670" y="1167986"/>
            <a:ext cx="3468821" cy="2349940"/>
          </a:xfrm>
          <a:prstGeom prst="rect">
            <a:avLst/>
          </a:prstGeom>
          <a:noFill/>
          <a:ln>
            <a:noFill/>
          </a:ln>
        </p:spPr>
      </p:pic>
      <p:pic>
        <p:nvPicPr>
          <p:cNvPr id="6" name="Billede 5" descr="One day, near a mountain called Sinai, Moses noticed a bush that was on fire yet was not burning up. “That’s pretty strange,” said Moses. “I better take a closer look.” To his surprise, Yah spoke to him from out of the bush.  “Moses, do not come any closer. You are standing on holy ground. I am the Elohim of Abraham, Isaac, and Jacob.” Moses’ knees began to tremble. He tore off his sandals and covered his face with his hands.  Yah continued. “I’ve seen how badly My people are being treated in Egypt. Go to Pharaoh and tell him to let My people go.”  Moses wasn’t sure if he liked that idea very much. “Why are You sending me?” he asked. He peeped through his fingers at the burning bush. “I’m a nobody and a wanted man. Pharaoh won’t believe a word I say!” – Slide 8">
            <a:extLst>
              <a:ext uri="{FF2B5EF4-FFF2-40B4-BE49-F238E27FC236}">
                <a16:creationId xmlns:a16="http://schemas.microsoft.com/office/drawing/2014/main" id="{0C5262CF-6DCD-9C43-9384-24442D32EA93}"/>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251241" y="1167986"/>
            <a:ext cx="3468821" cy="2349940"/>
          </a:xfrm>
          <a:prstGeom prst="rect">
            <a:avLst/>
          </a:prstGeom>
          <a:noFill/>
          <a:ln>
            <a:noFill/>
          </a:ln>
        </p:spPr>
      </p:pic>
      <p:pic>
        <p:nvPicPr>
          <p:cNvPr id="7" name="Billede 6" descr="Before long, the wind had cleared a path, right through the middle of the sea. And though the children of Israel were frightened, they followed their leader in between those huge walls of water. – Slide 36">
            <a:extLst>
              <a:ext uri="{FF2B5EF4-FFF2-40B4-BE49-F238E27FC236}">
                <a16:creationId xmlns:a16="http://schemas.microsoft.com/office/drawing/2014/main" id="{D939D94F-8C78-A947-A3B0-2BE235689C22}"/>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4532670" y="3755891"/>
            <a:ext cx="3468821" cy="2349940"/>
          </a:xfrm>
          <a:prstGeom prst="rect">
            <a:avLst/>
          </a:prstGeom>
          <a:noFill/>
          <a:ln>
            <a:noFill/>
          </a:ln>
        </p:spPr>
      </p:pic>
      <p:pic>
        <p:nvPicPr>
          <p:cNvPr id="8" name="Billede 7" descr="The cloud covered the mountain for six days and then on the seventh God called to Moses. He went into the cloud where he stayed for 40 days and nights. – Slide 32">
            <a:extLst>
              <a:ext uri="{FF2B5EF4-FFF2-40B4-BE49-F238E27FC236}">
                <a16:creationId xmlns:a16="http://schemas.microsoft.com/office/drawing/2014/main" id="{DE5288DD-7F22-034A-9DAA-80676EF90037}"/>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8251241" y="3755891"/>
            <a:ext cx="3468821" cy="234994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 </a:t>
            </a:r>
            <a:br>
              <a:rPr lang="da-DK" b="0" dirty="0">
                <a:ea typeface="Times New Roman" charset="0"/>
                <a:cs typeface="Arial" charset="0"/>
              </a:rPr>
            </a:br>
            <a:r>
              <a:rPr lang="da-DK" sz="2000" b="0" dirty="0">
                <a:ea typeface="Times New Roman" charset="0"/>
                <a:cs typeface="Arial" charset="0"/>
              </a:rPr>
              <a:t>Hvad skal vi i dag?</a:t>
            </a:r>
          </a:p>
        </p:txBody>
      </p:sp>
      <p:pic>
        <p:nvPicPr>
          <p:cNvPr id="3" name="Picture 8" descr="Billedresultat for eraser drawing">
            <a:extLst>
              <a:ext uri="{FF2B5EF4-FFF2-40B4-BE49-F238E27FC236}">
                <a16:creationId xmlns:a16="http://schemas.microsoft.com/office/drawing/2014/main" id="{A6379550-077B-304A-BBDF-565A650704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5795" y="2258250"/>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Blyant, ViskelÃ¦der, Gummi, Lilla, Skrive, Skitse, Tegne">
            <a:extLst>
              <a:ext uri="{FF2B5EF4-FFF2-40B4-BE49-F238E27FC236}">
                <a16:creationId xmlns:a16="http://schemas.microsoft.com/office/drawing/2014/main" id="{08CF4202-A4F5-324B-A0D1-C0013C1E8CB4}"/>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8346449" y="1632101"/>
            <a:ext cx="1481678" cy="2032016"/>
          </a:xfrm>
          <a:prstGeom prst="rect">
            <a:avLst/>
          </a:prstGeom>
          <a:noFill/>
          <a:extLst>
            <a:ext uri="{909E8E84-426E-40DD-AFC4-6F175D3DCCD1}">
              <a14:hiddenFill xmlns:a14="http://schemas.microsoft.com/office/drawing/2010/main">
                <a:solidFill>
                  <a:srgbClr val="FFFFFF"/>
                </a:solidFill>
              </a14:hiddenFill>
            </a:ext>
          </a:extLst>
        </p:spPr>
      </p:pic>
      <p:pic>
        <p:nvPicPr>
          <p:cNvPr id="5" name="Billede 4">
            <a:extLst>
              <a:ext uri="{FF2B5EF4-FFF2-40B4-BE49-F238E27FC236}">
                <a16:creationId xmlns:a16="http://schemas.microsoft.com/office/drawing/2014/main" id="{6AF577BC-5B00-AF4F-9251-B019A4320F8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197881" y="3967133"/>
            <a:ext cx="3155919" cy="2445922"/>
          </a:xfrm>
          <a:prstGeom prst="rect">
            <a:avLst/>
          </a:prstGeom>
        </p:spPr>
      </p:pic>
      <p:sp>
        <p:nvSpPr>
          <p:cNvPr id="6" name="AutoShape 10" descr="Billedresultat for frog clipart">
            <a:extLst>
              <a:ext uri="{FF2B5EF4-FFF2-40B4-BE49-F238E27FC236}">
                <a16:creationId xmlns:a16="http://schemas.microsoft.com/office/drawing/2014/main" id="{A2A42E5E-1C9E-2146-AA67-FD5FDDCB16E9}"/>
              </a:ext>
            </a:extLst>
          </p:cNvPr>
          <p:cNvSpPr>
            <a:spLocks noChangeAspect="1" noChangeArrowheads="1"/>
          </p:cNvSpPr>
          <p:nvPr/>
        </p:nvSpPr>
        <p:spPr bwMode="auto">
          <a:xfrm>
            <a:off x="6167129" y="3454112"/>
            <a:ext cx="304800" cy="304800"/>
          </a:xfrm>
          <a:prstGeom prst="rect">
            <a:avLst/>
          </a:prstGeom>
          <a:noFill/>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91440" tIns="45720" rIns="91440" bIns="4572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endParaRPr lang="da-DK"/>
          </a:p>
        </p:txBody>
      </p:sp>
      <p:pic>
        <p:nvPicPr>
          <p:cNvPr id="7" name="Picture 12" descr="Frog 1 by Mahua Sarkar">
            <a:extLst>
              <a:ext uri="{FF2B5EF4-FFF2-40B4-BE49-F238E27FC236}">
                <a16:creationId xmlns:a16="http://schemas.microsoft.com/office/drawing/2014/main" id="{07338168-134A-294C-87EC-D94170793ECB}"/>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096000" y="1921346"/>
            <a:ext cx="987246" cy="9833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Frog 1 by Mahua Sarkar">
            <a:extLst>
              <a:ext uri="{FF2B5EF4-FFF2-40B4-BE49-F238E27FC236}">
                <a16:creationId xmlns:a16="http://schemas.microsoft.com/office/drawing/2014/main" id="{55769A67-D690-3848-B8DE-7B1E2467BD51}"/>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265606" y="1758789"/>
            <a:ext cx="760708" cy="7577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Frog 1 by Mahua Sarkar">
            <a:extLst>
              <a:ext uri="{FF2B5EF4-FFF2-40B4-BE49-F238E27FC236}">
                <a16:creationId xmlns:a16="http://schemas.microsoft.com/office/drawing/2014/main" id="{1D47AA09-AA43-994C-87CE-99DE485B69D2}"/>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338032" y="2486295"/>
            <a:ext cx="1018042" cy="1014051"/>
          </a:xfrm>
          <a:prstGeom prst="rect">
            <a:avLst/>
          </a:prstGeom>
          <a:noFill/>
          <a:extLst>
            <a:ext uri="{909E8E84-426E-40DD-AFC4-6F175D3DCCD1}">
              <a14:hiddenFill xmlns:a14="http://schemas.microsoft.com/office/drawing/2010/main">
                <a:solidFill>
                  <a:srgbClr val="FFFFFF"/>
                </a:solidFill>
              </a14:hiddenFill>
            </a:ext>
          </a:extLst>
        </p:spPr>
      </p:pic>
      <p:pic>
        <p:nvPicPr>
          <p:cNvPr id="10" name="Billede 9">
            <a:extLst>
              <a:ext uri="{FF2B5EF4-FFF2-40B4-BE49-F238E27FC236}">
                <a16:creationId xmlns:a16="http://schemas.microsoft.com/office/drawing/2014/main" id="{58AF3138-9A9E-FC4E-A957-0422961AFAC4}"/>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4690492" y="3792088"/>
            <a:ext cx="2336591" cy="2593544"/>
          </a:xfrm>
          <a:prstGeom prst="rect">
            <a:avLst/>
          </a:prstGeom>
        </p:spPr>
      </p:pic>
    </p:spTree>
    <p:extLst>
      <p:ext uri="{BB962C8B-B14F-4D97-AF65-F5344CB8AC3E}">
        <p14:creationId xmlns:p14="http://schemas.microsoft.com/office/powerpoint/2010/main" val="22725836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a:xfrm>
            <a:off x="835627" y="815656"/>
            <a:ext cx="10515600" cy="1325563"/>
          </a:xfrm>
        </p:spPr>
        <p:txBody>
          <a:bodyPr rtlCol="0"/>
          <a:lstStyle/>
          <a:p>
            <a:pPr>
              <a:spcAft>
                <a:spcPts val="0"/>
              </a:spcAft>
            </a:pPr>
            <a:r>
              <a:rPr lang="da-DK" dirty="0">
                <a:ea typeface="Times New Roman" charset="0"/>
                <a:cs typeface="Arial" charset="0"/>
              </a:rPr>
              <a:t>Gennem det Røde Hav</a:t>
            </a:r>
          </a:p>
        </p:txBody>
      </p:sp>
      <p:pic>
        <p:nvPicPr>
          <p:cNvPr id="3" name="Picture 3" descr="Exodus 5 v 1-22 Then Moses and Aaron went to Pharaoh. âThe God of Israel says, âLet my people go so they can worship me in the wilderness.ââ â Slide 2">
            <a:extLst>
              <a:ext uri="{FF2B5EF4-FFF2-40B4-BE49-F238E27FC236}">
                <a16:creationId xmlns:a16="http://schemas.microsoft.com/office/drawing/2014/main" id="{AF28582B-C52B-2042-8EA3-8BBEFF283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716" y="2154237"/>
            <a:ext cx="2488815" cy="186661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So Aaron did what God had instructed and struck the River Nile with his staff. The water was changed to blood. Fish died, the Egyptians could not drink the water and the river smelt. â Slide 2">
            <a:extLst>
              <a:ext uri="{FF2B5EF4-FFF2-40B4-BE49-F238E27FC236}">
                <a16:creationId xmlns:a16="http://schemas.microsoft.com/office/drawing/2014/main" id="{25FC5ED7-4416-E349-B959-9BE9C9046B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488" y="4201061"/>
            <a:ext cx="2455043" cy="18412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Frogs were everywhere and Pharaoh summoned Moses and Aaron. â Slide 6">
            <a:extLst>
              <a:ext uri="{FF2B5EF4-FFF2-40B4-BE49-F238E27FC236}">
                <a16:creationId xmlns:a16="http://schemas.microsoft.com/office/drawing/2014/main" id="{C2A317CE-7762-4340-9A4E-9FA6932E8F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6858" y="2154237"/>
            <a:ext cx="2485388" cy="18640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 descr="The next day the livestock of the Egyptians died. â Slide 18">
            <a:extLst>
              <a:ext uri="{FF2B5EF4-FFF2-40B4-BE49-F238E27FC236}">
                <a16:creationId xmlns:a16="http://schemas.microsoft.com/office/drawing/2014/main" id="{A6B8355E-D253-0A4E-86D6-9C6CCD9A92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8382" y="2154238"/>
            <a:ext cx="2485387" cy="18640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God explained that that night He was going to pass through the land to bring judgement. But if He saw blood on the doorposts of a house He would pass over and those inside would be spared. So the Hebrews did as God instructed. â Slide 15">
            <a:extLst>
              <a:ext uri="{FF2B5EF4-FFF2-40B4-BE49-F238E27FC236}">
                <a16:creationId xmlns:a16="http://schemas.microsoft.com/office/drawing/2014/main" id="{97A80DCC-AC68-554D-9BD8-97F37ABA9F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7280" y="2154238"/>
            <a:ext cx="2515728" cy="18867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That evening, Godâs people got dressed ready to leave Egypt and sat down for a meal they would later call the Passover (for God would pass over them). â Slide 16">
            <a:extLst>
              <a:ext uri="{FF2B5EF4-FFF2-40B4-BE49-F238E27FC236}">
                <a16:creationId xmlns:a16="http://schemas.microsoft.com/office/drawing/2014/main" id="{BD8C1333-2290-DC4A-8267-13687DE874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7279" y="4211937"/>
            <a:ext cx="2515728" cy="18867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5" descr="Godâs people rushed off so quickly they did not have time to add yeast to the dough they had made for bread. They had been slaves for 430 years and now they were free. Just as God had promised. â Slide 22">
            <a:extLst>
              <a:ext uri="{FF2B5EF4-FFF2-40B4-BE49-F238E27FC236}">
                <a16:creationId xmlns:a16="http://schemas.microsoft.com/office/drawing/2014/main" id="{CFFCBB6A-2852-754F-B7ED-0C835ED53E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8383" y="4201061"/>
            <a:ext cx="2455044" cy="184128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7" descr="So Moses raised his staff over Egypt. An east wind blew all night bringing in a swarm of locusts. They covered the ground making it look black and ate everything growing in the fields until nothing green remained on plant or tree. â Slide 3">
            <a:extLst>
              <a:ext uri="{FF2B5EF4-FFF2-40B4-BE49-F238E27FC236}">
                <a16:creationId xmlns:a16="http://schemas.microsoft.com/office/drawing/2014/main" id="{6B14E491-62F7-724B-904E-5549B7C7799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36859" y="4201061"/>
            <a:ext cx="2618895" cy="1964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200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Godâs people rushed off so quickly they did not have time to add yeast to the dough they had made for bread. They had been slaves for 430 years and now they were free. Just as God had promised. â Slide 22">
            <a:extLst>
              <a:ext uri="{FF2B5EF4-FFF2-40B4-BE49-F238E27FC236}">
                <a16:creationId xmlns:a16="http://schemas.microsoft.com/office/drawing/2014/main" id="{23D7E140-58BF-F24F-9FBA-488B335636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1456"/>
            <a:ext cx="5275257" cy="3956443"/>
          </a:xfrm>
          <a:prstGeom prst="rect">
            <a:avLst/>
          </a:prstGeom>
          <a:noFill/>
          <a:extLst>
            <a:ext uri="{909E8E84-426E-40DD-AFC4-6F175D3DCCD1}">
              <a14:hiddenFill xmlns:a14="http://schemas.microsoft.com/office/drawing/2010/main">
                <a:solidFill>
                  <a:srgbClr val="FFFFFF"/>
                </a:solidFill>
              </a14:hiddenFill>
            </a:ext>
          </a:extLst>
        </p:spPr>
      </p:pic>
      <p:sp>
        <p:nvSpPr>
          <p:cNvPr id="4" name="Tekstfelt 3">
            <a:extLst>
              <a:ext uri="{FF2B5EF4-FFF2-40B4-BE49-F238E27FC236}">
                <a16:creationId xmlns:a16="http://schemas.microsoft.com/office/drawing/2014/main" id="{664EECA8-1176-2542-9343-05541025BCCB}"/>
              </a:ext>
            </a:extLst>
          </p:cNvPr>
          <p:cNvSpPr txBox="1"/>
          <p:nvPr/>
        </p:nvSpPr>
        <p:spPr>
          <a:xfrm>
            <a:off x="838200" y="3429000"/>
            <a:ext cx="2233305" cy="1015663"/>
          </a:xfrm>
          <a:prstGeom prst="rect">
            <a:avLst/>
          </a:prstGeom>
          <a:noFill/>
        </p:spPr>
        <p:txBody>
          <a:bodyPr wrap="none" rtlCol="0">
            <a:spAutoFit/>
          </a:bodyPr>
          <a:lstStyle/>
          <a:p>
            <a:pPr>
              <a:spcAft>
                <a:spcPts val="0"/>
              </a:spcAft>
            </a:pPr>
            <a:r>
              <a:rPr lang="da-DK" sz="6000" dirty="0">
                <a:solidFill>
                  <a:srgbClr val="002060"/>
                </a:solidFill>
                <a:ea typeface="Times New Roman" charset="0"/>
                <a:cs typeface="Arial" charset="0"/>
              </a:rPr>
              <a:t>Moses</a:t>
            </a:r>
          </a:p>
        </p:txBody>
      </p:sp>
    </p:spTree>
    <p:extLst>
      <p:ext uri="{BB962C8B-B14F-4D97-AF65-F5344CB8AC3E}">
        <p14:creationId xmlns:p14="http://schemas.microsoft.com/office/powerpoint/2010/main" val="2517144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During the day God led them in a pillar of cloud that always stayed in from of them and never disappeared. â Slide 4">
            <a:extLst>
              <a:ext uri="{FF2B5EF4-FFF2-40B4-BE49-F238E27FC236}">
                <a16:creationId xmlns:a16="http://schemas.microsoft.com/office/drawing/2014/main" id="{CD0188B9-1F74-7647-B468-110260CDF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1"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F9553D0D-9F22-254E-B2F0-6071E2261D65}"/>
              </a:ext>
            </a:extLst>
          </p:cNvPr>
          <p:cNvSpPr/>
          <p:nvPr/>
        </p:nvSpPr>
        <p:spPr>
          <a:xfrm>
            <a:off x="838199" y="3429000"/>
            <a:ext cx="1841466" cy="1015663"/>
          </a:xfrm>
          <a:prstGeom prst="rect">
            <a:avLst/>
          </a:prstGeom>
        </p:spPr>
        <p:txBody>
          <a:bodyPr wrap="none">
            <a:spAutoFit/>
          </a:bodyPr>
          <a:lstStyle/>
          <a:p>
            <a:pPr>
              <a:spcAft>
                <a:spcPts val="0"/>
              </a:spcAft>
            </a:pPr>
            <a:r>
              <a:rPr lang="da-DK" sz="6000" dirty="0">
                <a:solidFill>
                  <a:srgbClr val="002060"/>
                </a:solidFill>
                <a:ea typeface="Times New Roman" charset="0"/>
                <a:cs typeface="Arial" charset="0"/>
              </a:rPr>
              <a:t>Rejse</a:t>
            </a:r>
          </a:p>
        </p:txBody>
      </p:sp>
    </p:spTree>
    <p:extLst>
      <p:ext uri="{BB962C8B-B14F-4D97-AF65-F5344CB8AC3E}">
        <p14:creationId xmlns:p14="http://schemas.microsoft.com/office/powerpoint/2010/main" val="2756243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All night long God led them in a pillar of fire that lit up the route. â Slide 5">
            <a:extLst>
              <a:ext uri="{FF2B5EF4-FFF2-40B4-BE49-F238E27FC236}">
                <a16:creationId xmlns:a16="http://schemas.microsoft.com/office/drawing/2014/main" id="{DA921F3F-7210-0E40-9454-C71F416668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1456"/>
            <a:ext cx="5262424" cy="3946818"/>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C062B97C-3F7F-B949-846E-CE94F1CC8D92}"/>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Rejse</a:t>
            </a:r>
          </a:p>
        </p:txBody>
      </p:sp>
    </p:spTree>
    <p:extLst>
      <p:ext uri="{BB962C8B-B14F-4D97-AF65-F5344CB8AC3E}">
        <p14:creationId xmlns:p14="http://schemas.microsoft.com/office/powerpoint/2010/main" val="17273050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Exodus 14 v 1-14 Eventually God led them to the shore of the Red Sea where they camped. â Slide 6">
            <a:extLst>
              <a:ext uri="{FF2B5EF4-FFF2-40B4-BE49-F238E27FC236}">
                <a16:creationId xmlns:a16="http://schemas.microsoft.com/office/drawing/2014/main" id="{0373AEA8-D166-1744-8458-B4559D0105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1"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373D5BC2-3342-084E-8E91-15ACDB9979C2}"/>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Hav</a:t>
            </a:r>
          </a:p>
        </p:txBody>
      </p:sp>
    </p:spTree>
    <p:extLst>
      <p:ext uri="{BB962C8B-B14F-4D97-AF65-F5344CB8AC3E}">
        <p14:creationId xmlns:p14="http://schemas.microsoft.com/office/powerpoint/2010/main" val="27400488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Pharaoh got in his chariot and gathered all his troops and 600 chariots to chase after the escaping Hebrews. â Slide 8">
            <a:extLst>
              <a:ext uri="{FF2B5EF4-FFF2-40B4-BE49-F238E27FC236}">
                <a16:creationId xmlns:a16="http://schemas.microsoft.com/office/drawing/2014/main" id="{9DFB4253-AF59-3545-A8CE-37E2CA0651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1" y="1491456"/>
            <a:ext cx="5262424" cy="3946818"/>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77ACB81D-19A1-2D48-B2DA-878F5289E9E2}"/>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Farao</a:t>
            </a:r>
          </a:p>
        </p:txBody>
      </p:sp>
    </p:spTree>
    <p:extLst>
      <p:ext uri="{BB962C8B-B14F-4D97-AF65-F5344CB8AC3E}">
        <p14:creationId xmlns:p14="http://schemas.microsoft.com/office/powerpoint/2010/main" val="1816139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God drove the sea back with a strong east wind and turned it into dry land. â Slide 14">
            <a:extLst>
              <a:ext uri="{FF2B5EF4-FFF2-40B4-BE49-F238E27FC236}">
                <a16:creationId xmlns:a16="http://schemas.microsoft.com/office/drawing/2014/main" id="{9FC52262-0A73-FE4D-A815-3EB40E93A6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1456"/>
            <a:ext cx="5262424" cy="3946818"/>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B3E564A4-10CA-114E-812C-9BDB5417C506}"/>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Frelse</a:t>
            </a:r>
          </a:p>
        </p:txBody>
      </p:sp>
    </p:spTree>
    <p:extLst>
      <p:ext uri="{BB962C8B-B14F-4D97-AF65-F5344CB8AC3E}">
        <p14:creationId xmlns:p14="http://schemas.microsoft.com/office/powerpoint/2010/main" val="31146785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The people crossed through the sea with a wall of water either side of them. â Slide 15">
            <a:extLst>
              <a:ext uri="{FF2B5EF4-FFF2-40B4-BE49-F238E27FC236}">
                <a16:creationId xmlns:a16="http://schemas.microsoft.com/office/drawing/2014/main" id="{7B80E925-921B-3A4D-AF72-6A9F481204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501081"/>
            <a:ext cx="52578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FE4A8CF8-B372-D846-8F4B-748BB8FA5E56}"/>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Frelse</a:t>
            </a:r>
          </a:p>
        </p:txBody>
      </p:sp>
    </p:spTree>
    <p:extLst>
      <p:ext uri="{BB962C8B-B14F-4D97-AF65-F5344CB8AC3E}">
        <p14:creationId xmlns:p14="http://schemas.microsoft.com/office/powerpoint/2010/main" val="41478940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2" descr="The Egyptians tried to chase after them but God jammed the wheels of their chariots and there was confusion among the troops. â Slide 16">
            <a:extLst>
              <a:ext uri="{FF2B5EF4-FFF2-40B4-BE49-F238E27FC236}">
                <a16:creationId xmlns:a16="http://schemas.microsoft.com/office/drawing/2014/main" id="{74DF3D93-D968-684E-A214-EF15F1E064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3A704988-2150-EC42-A1CD-350B9B085B5E}"/>
              </a:ext>
            </a:extLst>
          </p:cNvPr>
          <p:cNvSpPr/>
          <p:nvPr/>
        </p:nvSpPr>
        <p:spPr>
          <a:xfrm>
            <a:off x="838200"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Farao</a:t>
            </a:r>
          </a:p>
        </p:txBody>
      </p:sp>
    </p:spTree>
    <p:extLst>
      <p:ext uri="{BB962C8B-B14F-4D97-AF65-F5344CB8AC3E}">
        <p14:creationId xmlns:p14="http://schemas.microsoft.com/office/powerpoint/2010/main" val="2569388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B7B235-4D8A-7B43-A80B-55E2BDF86352}"/>
              </a:ext>
            </a:extLst>
          </p:cNvPr>
          <p:cNvSpPr>
            <a:spLocks noGrp="1"/>
          </p:cNvSpPr>
          <p:nvPr>
            <p:ph type="title"/>
          </p:nvPr>
        </p:nvSpPr>
        <p:spPr>
          <a:xfrm>
            <a:off x="838200" y="828675"/>
            <a:ext cx="10515600" cy="1325563"/>
          </a:xfrm>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7" name="Picture 2" descr="Exodus 1 v 1 When a Hebrew man and wife from the tribe of Levi had a baby boy they hid him away from the Egyptians for three months. – Slide 13">
            <a:extLst>
              <a:ext uri="{FF2B5EF4-FFF2-40B4-BE49-F238E27FC236}">
                <a16:creationId xmlns:a16="http://schemas.microsoft.com/office/drawing/2014/main" id="{DC29BE71-CA3E-0749-B88B-9432878FE9C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7"/>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p>
        </p:txBody>
      </p:sp>
      <p:pic>
        <p:nvPicPr>
          <p:cNvPr id="3" name="Picture 4" descr="Aaronâs sister Miriam the prophet and the women, took tambourines and led everyone in dancing to celebrate. â Slide 21">
            <a:extLst>
              <a:ext uri="{FF2B5EF4-FFF2-40B4-BE49-F238E27FC236}">
                <a16:creationId xmlns:a16="http://schemas.microsoft.com/office/drawing/2014/main" id="{E416AD2D-8460-EE41-9C05-123404F87F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9" y="1491457"/>
            <a:ext cx="5257801"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4763A2A1-F3E7-474F-AD1B-951C811E09C6}"/>
              </a:ext>
            </a:extLst>
          </p:cNvPr>
          <p:cNvSpPr/>
          <p:nvPr/>
        </p:nvSpPr>
        <p:spPr>
          <a:xfrm>
            <a:off x="838199" y="3429000"/>
            <a:ext cx="5368244"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Fest</a:t>
            </a:r>
          </a:p>
        </p:txBody>
      </p:sp>
    </p:spTree>
    <p:extLst>
      <p:ext uri="{BB962C8B-B14F-4D97-AF65-F5344CB8AC3E}">
        <p14:creationId xmlns:p14="http://schemas.microsoft.com/office/powerpoint/2010/main" val="20950783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a:spcAft>
                <a:spcPts val="0"/>
              </a:spcAft>
            </a:pPr>
            <a:r>
              <a:rPr lang="da-DK" dirty="0">
                <a:ea typeface="Times New Roman" charset="0"/>
                <a:cs typeface="Arial" charset="0"/>
              </a:rPr>
              <a:t>Gennem det Røde Hav</a:t>
            </a:r>
            <a:endParaRPr lang="da-DK" sz="2000" dirty="0">
              <a:ea typeface="Times New Roman" charset="0"/>
              <a:cs typeface="Arial" charset="0"/>
            </a:endParaRPr>
          </a:p>
        </p:txBody>
      </p:sp>
      <p:pic>
        <p:nvPicPr>
          <p:cNvPr id="3" name="Picture 2" descr="God drove the sea back with a strong east wind and turned it into dry land. â Slide 14">
            <a:extLst>
              <a:ext uri="{FF2B5EF4-FFF2-40B4-BE49-F238E27FC236}">
                <a16:creationId xmlns:a16="http://schemas.microsoft.com/office/drawing/2014/main" id="{3C52CCB0-C23E-D049-82DC-1F0A44529D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1456"/>
            <a:ext cx="5257800" cy="3943350"/>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CD454D71-2F6C-1240-9727-57ABD97BFA79}"/>
              </a:ext>
            </a:extLst>
          </p:cNvPr>
          <p:cNvSpPr/>
          <p:nvPr/>
        </p:nvSpPr>
        <p:spPr>
          <a:xfrm>
            <a:off x="838200" y="3419435"/>
            <a:ext cx="2328789" cy="1015663"/>
          </a:xfrm>
          <a:prstGeom prst="rect">
            <a:avLst/>
          </a:prstGeom>
        </p:spPr>
        <p:txBody>
          <a:bodyPr wrap="square">
            <a:spAutoFit/>
          </a:bodyPr>
          <a:lstStyle/>
          <a:p>
            <a:pPr>
              <a:spcAft>
                <a:spcPts val="0"/>
              </a:spcAft>
            </a:pPr>
            <a:r>
              <a:rPr lang="da-DK" sz="6000" dirty="0">
                <a:solidFill>
                  <a:srgbClr val="002060"/>
                </a:solidFill>
                <a:ea typeface="Times New Roman" charset="0"/>
                <a:cs typeface="Arial" charset="0"/>
              </a:rPr>
              <a:t>Moses</a:t>
            </a:r>
          </a:p>
        </p:txBody>
      </p:sp>
    </p:spTree>
    <p:extLst>
      <p:ext uri="{BB962C8B-B14F-4D97-AF65-F5344CB8AC3E}">
        <p14:creationId xmlns:p14="http://schemas.microsoft.com/office/powerpoint/2010/main" val="36739174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extLst>
      <p:ext uri="{BB962C8B-B14F-4D97-AF65-F5344CB8AC3E}">
        <p14:creationId xmlns:p14="http://schemas.microsoft.com/office/powerpoint/2010/main" val="5349463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0" descr="Billedresultat for frog clipart">
            <a:extLst>
              <a:ext uri="{FF2B5EF4-FFF2-40B4-BE49-F238E27FC236}">
                <a16:creationId xmlns:a16="http://schemas.microsoft.com/office/drawing/2014/main" id="{A2A42E5E-1C9E-2146-AA67-FD5FDDCB16E9}"/>
              </a:ext>
            </a:extLst>
          </p:cNvPr>
          <p:cNvSpPr>
            <a:spLocks noChangeAspect="1" noChangeArrowheads="1"/>
          </p:cNvSpPr>
          <p:nvPr/>
        </p:nvSpPr>
        <p:spPr bwMode="auto">
          <a:xfrm>
            <a:off x="6167129" y="3454112"/>
            <a:ext cx="304800" cy="304800"/>
          </a:xfrm>
          <a:prstGeom prst="rect">
            <a:avLst/>
          </a:prstGeom>
          <a:noFill/>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91440" tIns="45720" rIns="91440" bIns="4572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endParaRPr lang="da-DK"/>
          </a:p>
        </p:txBody>
      </p:sp>
      <p:pic>
        <p:nvPicPr>
          <p:cNvPr id="11" name="Picture 8" descr="Billedresultat for eraser drawing">
            <a:extLst>
              <a:ext uri="{FF2B5EF4-FFF2-40B4-BE49-F238E27FC236}">
                <a16:creationId xmlns:a16="http://schemas.microsoft.com/office/drawing/2014/main" id="{EAABE3E3-1BBE-C74F-BA8D-1DE29795762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33603" y="2676108"/>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Blyant, ViskelÃ¦der, Gummi, Lilla, Skrive, Skitse, Tegne">
            <a:extLst>
              <a:ext uri="{FF2B5EF4-FFF2-40B4-BE49-F238E27FC236}">
                <a16:creationId xmlns:a16="http://schemas.microsoft.com/office/drawing/2014/main" id="{D8A5F37F-B43B-B642-A0C6-32995F910E88}"/>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704257" y="2049959"/>
            <a:ext cx="1481678" cy="2032016"/>
          </a:xfrm>
          <a:prstGeom prst="rect">
            <a:avLst/>
          </a:prstGeom>
          <a:noFill/>
          <a:extLst>
            <a:ext uri="{909E8E84-426E-40DD-AFC4-6F175D3DCCD1}">
              <a14:hiddenFill xmlns:a14="http://schemas.microsoft.com/office/drawing/2010/main">
                <a:solidFill>
                  <a:srgbClr val="FFFFFF"/>
                </a:solidFill>
              </a14:hiddenFill>
            </a:ext>
          </a:extLst>
        </p:spPr>
      </p:pic>
      <p:pic>
        <p:nvPicPr>
          <p:cNvPr id="13" name="Billede 12">
            <a:extLst>
              <a:ext uri="{FF2B5EF4-FFF2-40B4-BE49-F238E27FC236}">
                <a16:creationId xmlns:a16="http://schemas.microsoft.com/office/drawing/2014/main" id="{1F0947D6-8983-284A-9AB3-BA6A7A3CD5E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06578" y="860568"/>
            <a:ext cx="2336591" cy="2593544"/>
          </a:xfrm>
          <a:prstGeom prst="rect">
            <a:avLst/>
          </a:prstGeom>
        </p:spPr>
      </p:pic>
      <p:pic>
        <p:nvPicPr>
          <p:cNvPr id="14" name="Picture 2" descr="Moses and the Ten Commandments | Philip Martin | Free Bible Clipart">
            <a:extLst>
              <a:ext uri="{FF2B5EF4-FFF2-40B4-BE49-F238E27FC236}">
                <a16:creationId xmlns:a16="http://schemas.microsoft.com/office/drawing/2014/main" id="{93193EDF-1663-7C42-BCF8-18B819746C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55970" y="3612196"/>
            <a:ext cx="2293049" cy="2532924"/>
          </a:xfrm>
          <a:prstGeom prst="rect">
            <a:avLst/>
          </a:prstGeom>
          <a:noFill/>
          <a:extLst>
            <a:ext uri="{909E8E84-426E-40DD-AFC4-6F175D3DCCD1}">
              <a14:hiddenFill xmlns:a14="http://schemas.microsoft.com/office/drawing/2010/main">
                <a:solidFill>
                  <a:srgbClr val="FFFFFF"/>
                </a:solidFill>
              </a14:hiddenFill>
            </a:ext>
          </a:extLst>
        </p:spPr>
      </p:pic>
      <p:sp>
        <p:nvSpPr>
          <p:cNvPr id="10" name="Titel 1">
            <a:extLst>
              <a:ext uri="{FF2B5EF4-FFF2-40B4-BE49-F238E27FC236}">
                <a16:creationId xmlns:a16="http://schemas.microsoft.com/office/drawing/2014/main" id="{93D7570D-FB3D-BB44-AA1E-6F18F0F9D18C}"/>
              </a:ext>
            </a:extLst>
          </p:cNvPr>
          <p:cNvSpPr txBox="1">
            <a:spLocks noChangeArrowheads="1"/>
          </p:cNvSpPr>
          <p:nvPr/>
        </p:nvSpPr>
        <p:spPr bwMode="auto">
          <a:xfrm>
            <a:off x="843000" y="877813"/>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1" fontAlgn="base" hangingPunct="1">
              <a:lnSpc>
                <a:spcPct val="90000"/>
              </a:lnSpc>
              <a:spcBef>
                <a:spcPct val="0"/>
              </a:spcBef>
              <a:spcAft>
                <a:spcPct val="0"/>
              </a:spcAft>
              <a:defRPr sz="3600" b="1" kern="1200">
                <a:solidFill>
                  <a:srgbClr val="002060"/>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spcAft>
                <a:spcPts val="0"/>
              </a:spcAft>
            </a:pPr>
            <a:r>
              <a:rPr lang="da-DK" dirty="0">
                <a:ea typeface="Times New Roman" charset="0"/>
                <a:cs typeface="Arial" charset="0"/>
              </a:rPr>
              <a:t>De 10 bud</a:t>
            </a:r>
            <a:br>
              <a:rPr lang="da-DK" dirty="0">
                <a:ea typeface="Times New Roman" charset="0"/>
                <a:cs typeface="Arial" charset="0"/>
              </a:rPr>
            </a:br>
            <a:r>
              <a:rPr lang="da-DK" sz="2000" b="0" dirty="0">
                <a:ea typeface="Times New Roman" charset="0"/>
                <a:cs typeface="Arial" charset="0"/>
              </a:rPr>
              <a:t>Hvad skal vi i dag?</a:t>
            </a:r>
          </a:p>
        </p:txBody>
      </p:sp>
    </p:spTree>
    <p:extLst>
      <p:ext uri="{BB962C8B-B14F-4D97-AF65-F5344CB8AC3E}">
        <p14:creationId xmlns:p14="http://schemas.microsoft.com/office/powerpoint/2010/main" val="3376063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 7">
            <a:extLst>
              <a:ext uri="{FF2B5EF4-FFF2-40B4-BE49-F238E27FC236}">
                <a16:creationId xmlns:a16="http://schemas.microsoft.com/office/drawing/2014/main" id="{DAF4949E-BF32-8D44-A6E1-169CC56396D3}"/>
              </a:ext>
            </a:extLst>
          </p:cNvPr>
          <p:cNvGraphicFramePr>
            <a:graphicFrameLocks noGrp="1"/>
          </p:cNvGraphicFramePr>
          <p:nvPr>
            <p:extLst>
              <p:ext uri="{D42A27DB-BD31-4B8C-83A1-F6EECF244321}">
                <p14:modId xmlns:p14="http://schemas.microsoft.com/office/powerpoint/2010/main" val="2468386211"/>
              </p:ext>
            </p:extLst>
          </p:nvPr>
        </p:nvGraphicFramePr>
        <p:xfrm>
          <a:off x="6096000" y="1491456"/>
          <a:ext cx="5861924" cy="4501755"/>
        </p:xfrm>
        <a:graphic>
          <a:graphicData uri="http://schemas.openxmlformats.org/drawingml/2006/table">
            <a:tbl>
              <a:tblPr>
                <a:tableStyleId>{5C22544A-7EE6-4342-B048-85BDC9FD1C3A}</a:tableStyleId>
              </a:tblPr>
              <a:tblGrid>
                <a:gridCol w="2930962">
                  <a:extLst>
                    <a:ext uri="{9D8B030D-6E8A-4147-A177-3AD203B41FA5}">
                      <a16:colId xmlns:a16="http://schemas.microsoft.com/office/drawing/2014/main" val="1847764776"/>
                    </a:ext>
                  </a:extLst>
                </a:gridCol>
                <a:gridCol w="2930962">
                  <a:extLst>
                    <a:ext uri="{9D8B030D-6E8A-4147-A177-3AD203B41FA5}">
                      <a16:colId xmlns:a16="http://schemas.microsoft.com/office/drawing/2014/main" val="3845878181"/>
                    </a:ext>
                  </a:extLst>
                </a:gridCol>
              </a:tblGrid>
              <a:tr h="1500585">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err="1">
                          <a:effectLst/>
                        </a:rPr>
                        <a:t>rejse</a:t>
                      </a:r>
                      <a:endParaRPr lang="da-DK" sz="900" dirty="0">
                        <a:effectLst/>
                      </a:endParaRPr>
                    </a:p>
                    <a:p>
                      <a:pPr algn="ctr">
                        <a:lnSpc>
                          <a:spcPts val="1500"/>
                        </a:lnSpc>
                        <a:spcAft>
                          <a:spcPts val="0"/>
                        </a:spcAft>
                      </a:pPr>
                      <a:r>
                        <a:rPr lang="en-GB" sz="35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a:effectLst/>
                        </a:rPr>
                        <a:t>Moses</a:t>
                      </a:r>
                      <a:endParaRPr lang="da-DK" sz="900" dirty="0">
                        <a:effectLst/>
                      </a:endParaRPr>
                    </a:p>
                    <a:p>
                      <a:pPr algn="ctr">
                        <a:lnSpc>
                          <a:spcPts val="1500"/>
                        </a:lnSpc>
                        <a:spcAft>
                          <a:spcPts val="0"/>
                        </a:spcAft>
                      </a:pPr>
                      <a:r>
                        <a:rPr lang="en-GB" sz="35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extLst>
                  <a:ext uri="{0D108BD9-81ED-4DB2-BD59-A6C34878D82A}">
                    <a16:rowId xmlns:a16="http://schemas.microsoft.com/office/drawing/2014/main" val="2666327478"/>
                  </a:ext>
                </a:extLst>
              </a:tr>
              <a:tr h="1500585">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err="1">
                          <a:effectLst/>
                        </a:rPr>
                        <a:t>farao</a:t>
                      </a:r>
                      <a:endParaRPr lang="da-DK" sz="900" dirty="0">
                        <a:effectLst/>
                      </a:endParaRPr>
                    </a:p>
                    <a:p>
                      <a:pPr algn="ctr">
                        <a:lnSpc>
                          <a:spcPts val="1500"/>
                        </a:lnSpc>
                        <a:spcAft>
                          <a:spcPts val="0"/>
                        </a:spcAft>
                      </a:pPr>
                      <a:r>
                        <a:rPr lang="en-GB" sz="35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err="1">
                          <a:effectLst/>
                        </a:rPr>
                        <a:t>hav</a:t>
                      </a:r>
                      <a:endParaRPr lang="da-DK" sz="900" dirty="0">
                        <a:effectLst/>
                      </a:endParaRPr>
                    </a:p>
                    <a:p>
                      <a:pPr algn="ctr">
                        <a:lnSpc>
                          <a:spcPts val="1500"/>
                        </a:lnSpc>
                        <a:spcAft>
                          <a:spcPts val="0"/>
                        </a:spcAft>
                      </a:pPr>
                      <a:r>
                        <a:rPr lang="en-GB" sz="12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extLst>
                  <a:ext uri="{0D108BD9-81ED-4DB2-BD59-A6C34878D82A}">
                    <a16:rowId xmlns:a16="http://schemas.microsoft.com/office/drawing/2014/main" val="196090704"/>
                  </a:ext>
                </a:extLst>
              </a:tr>
              <a:tr h="1500585">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err="1">
                          <a:effectLst/>
                        </a:rPr>
                        <a:t>frelse</a:t>
                      </a:r>
                      <a:endParaRPr lang="da-DK" sz="900" dirty="0">
                        <a:effectLst/>
                      </a:endParaRPr>
                    </a:p>
                    <a:p>
                      <a:pPr algn="ctr">
                        <a:lnSpc>
                          <a:spcPts val="1500"/>
                        </a:lnSpc>
                        <a:spcAft>
                          <a:spcPts val="0"/>
                        </a:spcAft>
                      </a:pPr>
                      <a:r>
                        <a:rPr lang="en-GB" sz="12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tc>
                  <a:txBody>
                    <a:bodyPr/>
                    <a:lstStyle/>
                    <a:p>
                      <a:pPr algn="ctr">
                        <a:lnSpc>
                          <a:spcPts val="1500"/>
                        </a:lnSpc>
                        <a:spcAft>
                          <a:spcPts val="0"/>
                        </a:spcAft>
                      </a:pPr>
                      <a:r>
                        <a:rPr lang="en-GB" sz="2600" dirty="0">
                          <a:effectLst/>
                        </a:rPr>
                        <a:t> </a:t>
                      </a:r>
                      <a:endParaRPr lang="da-DK" sz="900" dirty="0">
                        <a:effectLst/>
                      </a:endParaRPr>
                    </a:p>
                    <a:p>
                      <a:pPr algn="ctr">
                        <a:lnSpc>
                          <a:spcPts val="1500"/>
                        </a:lnSpc>
                        <a:spcAft>
                          <a:spcPts val="0"/>
                        </a:spcAft>
                      </a:pPr>
                      <a:endParaRPr lang="en-GB" sz="3500" dirty="0">
                        <a:effectLst/>
                      </a:endParaRPr>
                    </a:p>
                    <a:p>
                      <a:pPr algn="ctr">
                        <a:lnSpc>
                          <a:spcPts val="1500"/>
                        </a:lnSpc>
                        <a:spcAft>
                          <a:spcPts val="0"/>
                        </a:spcAft>
                      </a:pPr>
                      <a:r>
                        <a:rPr lang="en-GB" sz="3500" dirty="0">
                          <a:effectLst/>
                        </a:rPr>
                        <a:t>fest</a:t>
                      </a:r>
                      <a:endParaRPr lang="da-DK" sz="900" dirty="0">
                        <a:effectLst/>
                      </a:endParaRPr>
                    </a:p>
                    <a:p>
                      <a:pPr algn="ctr">
                        <a:lnSpc>
                          <a:spcPts val="1500"/>
                        </a:lnSpc>
                        <a:spcAft>
                          <a:spcPts val="0"/>
                        </a:spcAft>
                      </a:pPr>
                      <a:r>
                        <a:rPr lang="en-GB" sz="1200" dirty="0">
                          <a:effectLst/>
                        </a:rPr>
                        <a:t> </a:t>
                      </a:r>
                      <a:endParaRPr lang="da-DK" sz="9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32563" marR="32563" marT="0" marB="0" anchor="ctr" anchorCtr="1"/>
                </a:tc>
                <a:extLst>
                  <a:ext uri="{0D108BD9-81ED-4DB2-BD59-A6C34878D82A}">
                    <a16:rowId xmlns:a16="http://schemas.microsoft.com/office/drawing/2014/main" val="4274509682"/>
                  </a:ext>
                </a:extLst>
              </a:tr>
            </a:tbl>
          </a:graphicData>
        </a:graphic>
      </p:graphicFrame>
      <p:sp>
        <p:nvSpPr>
          <p:cNvPr id="4" name="Titel 3">
            <a:extLst>
              <a:ext uri="{FF2B5EF4-FFF2-40B4-BE49-F238E27FC236}">
                <a16:creationId xmlns:a16="http://schemas.microsoft.com/office/drawing/2014/main" id="{BD8BE0B0-BE10-4044-9DC0-7B0CC413990B}"/>
              </a:ext>
            </a:extLst>
          </p:cNvPr>
          <p:cNvSpPr>
            <a:spLocks noGrp="1"/>
          </p:cNvSpPr>
          <p:nvPr>
            <p:ph type="title"/>
          </p:nvPr>
        </p:nvSpPr>
        <p:spPr/>
        <p:txBody>
          <a:bodyPr/>
          <a:lstStyle/>
          <a:p>
            <a:r>
              <a:rPr lang="da-DK" dirty="0"/>
              <a:t>De 10 bud</a:t>
            </a:r>
          </a:p>
        </p:txBody>
      </p:sp>
    </p:spTree>
    <p:extLst>
      <p:ext uri="{BB962C8B-B14F-4D97-AF65-F5344CB8AC3E}">
        <p14:creationId xmlns:p14="http://schemas.microsoft.com/office/powerpoint/2010/main" val="2712684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De 10 bud - kommenteret">
            <a:extLst>
              <a:ext uri="{FF2B5EF4-FFF2-40B4-BE49-F238E27FC236}">
                <a16:creationId xmlns:a16="http://schemas.microsoft.com/office/drawing/2014/main" id="{E499C9D0-9001-E544-8A43-8BD29AC4DAD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92867" y="828675"/>
            <a:ext cx="7899133" cy="535702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4">
            <a:extLst>
              <a:ext uri="{FF2B5EF4-FFF2-40B4-BE49-F238E27FC236}">
                <a16:creationId xmlns:a16="http://schemas.microsoft.com/office/drawing/2014/main" id="{92F51B7B-3865-B14F-89D3-2A96B457B885}"/>
              </a:ext>
            </a:extLst>
          </p:cNvPr>
          <p:cNvSpPr>
            <a:spLocks noGrp="1"/>
          </p:cNvSpPr>
          <p:nvPr>
            <p:ph type="title"/>
          </p:nvPr>
        </p:nvSpPr>
        <p:spPr/>
        <p:txBody>
          <a:bodyPr/>
          <a:lstStyle/>
          <a:p>
            <a:r>
              <a:rPr lang="da-DK" dirty="0"/>
              <a:t>De 10 bud</a:t>
            </a:r>
          </a:p>
        </p:txBody>
      </p:sp>
    </p:spTree>
    <p:extLst>
      <p:ext uri="{BB962C8B-B14F-4D97-AF65-F5344CB8AC3E}">
        <p14:creationId xmlns:p14="http://schemas.microsoft.com/office/powerpoint/2010/main" val="1784144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2">
            <a:extLst>
              <a:ext uri="{FF2B5EF4-FFF2-40B4-BE49-F238E27FC236}">
                <a16:creationId xmlns:a16="http://schemas.microsoft.com/office/drawing/2014/main" id="{180CE35D-0845-3548-9032-F4595F1DAFF9}"/>
              </a:ext>
            </a:extLst>
          </p:cNvPr>
          <p:cNvSpPr txBox="1">
            <a:spLocks noChangeArrowheads="1"/>
          </p:cNvSpPr>
          <p:nvPr/>
        </p:nvSpPr>
        <p:spPr bwMode="auto">
          <a:xfrm>
            <a:off x="4967542" y="-793945"/>
            <a:ext cx="2256915" cy="480581"/>
          </a:xfrm>
          <a:prstGeom prst="rect">
            <a:avLst/>
          </a:prstGeom>
          <a:solidFill>
            <a:srgbClr val="FFFFFF"/>
          </a:solidFill>
          <a:ln w="9525">
            <a:solidFill>
              <a:srgbClr val="000000"/>
            </a:solidFill>
            <a:miter lim="800000"/>
            <a:headEnd/>
            <a:tailEnd/>
          </a:ln>
        </p:spPr>
        <p:style>
          <a:lnRef idx="0">
            <a:scrgbClr r="0" g="0" b="0"/>
          </a:lnRef>
          <a:fillRef idx="0">
            <a:scrgbClr r="0" g="0" b="0"/>
          </a:fillRef>
          <a:effectRef idx="0">
            <a:scrgbClr r="0" g="0" b="0"/>
          </a:effectRef>
          <a:fontRef idx="major"/>
        </p:style>
        <p:txBody>
          <a:bodyPr rot="0" vert="horz" wrap="square" lIns="91440" tIns="45720" rIns="91440" bIns="45720" anchor="t" anchorCtr="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lnSpc>
                <a:spcPts val="1500"/>
              </a:lnSpc>
              <a:spcAft>
                <a:spcPts val="0"/>
              </a:spcAft>
            </a:pPr>
            <a:r>
              <a:rPr lang="da-DK" sz="1600" dirty="0">
                <a:effectLst/>
                <a:latin typeface="Bahnschrift SemiLight SemiConde" panose="020B0502040204020203" pitchFamily="34" charset="0"/>
                <a:ea typeface="Calibri" panose="020F0502020204030204" pitchFamily="34" charset="0"/>
                <a:cs typeface="Times New Roman" panose="02020603050405020304" pitchFamily="18" charset="0"/>
              </a:rPr>
              <a:t>Du må ikke have andre </a:t>
            </a:r>
          </a:p>
          <a:p>
            <a:pPr algn="ctr">
              <a:lnSpc>
                <a:spcPts val="1500"/>
              </a:lnSpc>
              <a:spcAft>
                <a:spcPts val="0"/>
              </a:spcAft>
            </a:pPr>
            <a:r>
              <a:rPr lang="da-DK" sz="1600" dirty="0">
                <a:effectLst/>
                <a:latin typeface="Bahnschrift SemiLight SemiConde" panose="020B0502040204020203" pitchFamily="34" charset="0"/>
                <a:ea typeface="Calibri" panose="020F0502020204030204" pitchFamily="34" charset="0"/>
                <a:cs typeface="Times New Roman" panose="02020603050405020304" pitchFamily="18" charset="0"/>
              </a:rPr>
              <a:t>guder end mig</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kstfelt 2">
            <a:extLst>
              <a:ext uri="{FF2B5EF4-FFF2-40B4-BE49-F238E27FC236}">
                <a16:creationId xmlns:a16="http://schemas.microsoft.com/office/drawing/2014/main" id="{A50424E7-7882-DE45-85EE-08A013B0E303}"/>
              </a:ext>
            </a:extLst>
          </p:cNvPr>
          <p:cNvSpPr txBox="1">
            <a:spLocks noChangeArrowheads="1"/>
          </p:cNvSpPr>
          <p:nvPr/>
        </p:nvSpPr>
        <p:spPr bwMode="auto">
          <a:xfrm>
            <a:off x="8786803" y="-1079697"/>
            <a:ext cx="1718108" cy="288220"/>
          </a:xfrm>
          <a:prstGeom prst="rect">
            <a:avLst/>
          </a:prstGeom>
          <a:solidFill>
            <a:srgbClr val="FFFFFF"/>
          </a:solidFill>
          <a:ln w="9525">
            <a:solidFill>
              <a:srgbClr val="000000"/>
            </a:solidFill>
            <a:miter lim="800000"/>
            <a:headEnd/>
            <a:tailEnd/>
          </a:ln>
        </p:spPr>
        <p:style>
          <a:lnRef idx="0">
            <a:scrgbClr r="0" g="0" b="0"/>
          </a:lnRef>
          <a:fillRef idx="0">
            <a:scrgbClr r="0" g="0" b="0"/>
          </a:fillRef>
          <a:effectRef idx="0">
            <a:scrgbClr r="0" g="0" b="0"/>
          </a:effectRef>
          <a:fontRef idx="major"/>
        </p:style>
        <p:txBody>
          <a:bodyPr rot="0" vert="horz" wrap="square" lIns="91440" tIns="45720" rIns="91440" bIns="45720" anchor="t" anchorCtr="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lnSpc>
                <a:spcPts val="1500"/>
              </a:lnSpc>
              <a:spcAft>
                <a:spcPts val="0"/>
              </a:spcAft>
            </a:pPr>
            <a:r>
              <a:rPr lang="da-DK" sz="1600" dirty="0">
                <a:effectLst/>
                <a:latin typeface="Bahnschrift SemiLight SemiConde" panose="020B0502040204020203" pitchFamily="34" charset="0"/>
                <a:ea typeface="Calibri" panose="020F0502020204030204" pitchFamily="34" charset="0"/>
                <a:cs typeface="Times New Roman" panose="02020603050405020304" pitchFamily="18" charset="0"/>
              </a:rPr>
              <a:t>Du må ikke stjæle</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Billede 9">
            <a:extLst>
              <a:ext uri="{FF2B5EF4-FFF2-40B4-BE49-F238E27FC236}">
                <a16:creationId xmlns:a16="http://schemas.microsoft.com/office/drawing/2014/main" id="{E6EB8AF9-9FB1-2245-9222-5DD0330C6182}"/>
              </a:ext>
            </a:extLst>
          </p:cNvPr>
          <p:cNvPicPr>
            <a:picLocks noChangeAspect="1"/>
          </p:cNvPicPr>
          <p:nvPr/>
        </p:nvPicPr>
        <p:blipFill>
          <a:blip r:embed="rId2"/>
          <a:stretch>
            <a:fillRect/>
          </a:stretch>
        </p:blipFill>
        <p:spPr>
          <a:xfrm>
            <a:off x="3864076" y="1339977"/>
            <a:ext cx="8145793" cy="4868826"/>
          </a:xfrm>
          <a:prstGeom prst="rect">
            <a:avLst/>
          </a:prstGeom>
        </p:spPr>
      </p:pic>
      <p:sp>
        <p:nvSpPr>
          <p:cNvPr id="11" name="Rektangel 10">
            <a:extLst>
              <a:ext uri="{FF2B5EF4-FFF2-40B4-BE49-F238E27FC236}">
                <a16:creationId xmlns:a16="http://schemas.microsoft.com/office/drawing/2014/main" id="{2FB9F5BB-6485-4D4E-9D3F-EAB7F1C03131}"/>
              </a:ext>
            </a:extLst>
          </p:cNvPr>
          <p:cNvSpPr/>
          <p:nvPr/>
        </p:nvSpPr>
        <p:spPr>
          <a:xfrm>
            <a:off x="2821858" y="2259828"/>
            <a:ext cx="6096000" cy="707886"/>
          </a:xfrm>
          <a:prstGeom prst="rect">
            <a:avLst/>
          </a:prstGeom>
        </p:spPr>
        <p:txBody>
          <a:bodyPr>
            <a:spAutoFit/>
          </a:bodyPr>
          <a:lstStyle/>
          <a:p>
            <a:pPr algn="ctr">
              <a:spcAft>
                <a:spcPts val="0"/>
              </a:spcAft>
            </a:pPr>
            <a:r>
              <a:rPr lang="da-DK" sz="2000" dirty="0">
                <a:latin typeface="Bahnschrift SemiLight SemiConde" panose="020B0502040204020203" pitchFamily="34" charset="0"/>
                <a:ea typeface="Calibri" panose="020F0502020204030204" pitchFamily="34" charset="0"/>
                <a:cs typeface="Times New Roman" panose="02020603050405020304" pitchFamily="18" charset="0"/>
              </a:rPr>
              <a:t>Du må ikke have andre </a:t>
            </a:r>
          </a:p>
          <a:p>
            <a:pPr algn="ctr">
              <a:spcAft>
                <a:spcPts val="0"/>
              </a:spcAft>
            </a:pPr>
            <a:r>
              <a:rPr lang="da-DK" sz="2000" dirty="0">
                <a:latin typeface="Bahnschrift SemiLight SemiConde" panose="020B0502040204020203" pitchFamily="34" charset="0"/>
                <a:ea typeface="Calibri" panose="020F0502020204030204" pitchFamily="34" charset="0"/>
                <a:cs typeface="Times New Roman" panose="02020603050405020304" pitchFamily="18" charset="0"/>
              </a:rPr>
              <a:t>guder end mig</a:t>
            </a:r>
            <a:endParaRPr lang="da-DK" sz="2000" dirty="0">
              <a:ea typeface="Calibri" panose="020F0502020204030204" pitchFamily="34" charset="0"/>
              <a:cs typeface="Times New Roman" panose="02020603050405020304" pitchFamily="18" charset="0"/>
            </a:endParaRPr>
          </a:p>
        </p:txBody>
      </p:sp>
      <p:sp>
        <p:nvSpPr>
          <p:cNvPr id="12" name="Rektangel 11">
            <a:extLst>
              <a:ext uri="{FF2B5EF4-FFF2-40B4-BE49-F238E27FC236}">
                <a16:creationId xmlns:a16="http://schemas.microsoft.com/office/drawing/2014/main" id="{C93209DD-E1B8-BD4E-9174-110F6A36AC3E}"/>
              </a:ext>
            </a:extLst>
          </p:cNvPr>
          <p:cNvSpPr/>
          <p:nvPr/>
        </p:nvSpPr>
        <p:spPr>
          <a:xfrm>
            <a:off x="8948388" y="2207250"/>
            <a:ext cx="2023375" cy="304314"/>
          </a:xfrm>
          <a:prstGeom prst="rect">
            <a:avLst/>
          </a:prstGeom>
        </p:spPr>
        <p:txBody>
          <a:bodyPr wrap="none">
            <a:spAutoFit/>
          </a:bodyPr>
          <a:lstStyle/>
          <a:p>
            <a:pPr algn="ctr">
              <a:lnSpc>
                <a:spcPts val="1500"/>
              </a:lnSpc>
              <a:spcAft>
                <a:spcPts val="0"/>
              </a:spcAft>
            </a:pPr>
            <a:r>
              <a:rPr lang="da-DK" sz="2000" dirty="0">
                <a:latin typeface="Bahnschrift SemiLight SemiConde" panose="020B0502040204020203" pitchFamily="34" charset="0"/>
                <a:ea typeface="Calibri" panose="020F0502020204030204" pitchFamily="34" charset="0"/>
                <a:cs typeface="Times New Roman" panose="02020603050405020304" pitchFamily="18" charset="0"/>
              </a:rPr>
              <a:t>Du må ikke stjæle</a:t>
            </a:r>
            <a:endParaRPr lang="da-DK" sz="2000" dirty="0">
              <a:ea typeface="Calibri" panose="020F0502020204030204" pitchFamily="34" charset="0"/>
              <a:cs typeface="Times New Roman" panose="02020603050405020304" pitchFamily="18" charset="0"/>
            </a:endParaRPr>
          </a:p>
        </p:txBody>
      </p:sp>
      <p:sp>
        <p:nvSpPr>
          <p:cNvPr id="14" name="Titel 13">
            <a:extLst>
              <a:ext uri="{FF2B5EF4-FFF2-40B4-BE49-F238E27FC236}">
                <a16:creationId xmlns:a16="http://schemas.microsoft.com/office/drawing/2014/main" id="{8CC8FBE9-6B93-EE4C-BBBD-C2945225CF53}"/>
              </a:ext>
            </a:extLst>
          </p:cNvPr>
          <p:cNvSpPr>
            <a:spLocks noGrp="1"/>
          </p:cNvSpPr>
          <p:nvPr>
            <p:ph type="title"/>
          </p:nvPr>
        </p:nvSpPr>
        <p:spPr/>
        <p:txBody>
          <a:bodyPr/>
          <a:lstStyle/>
          <a:p>
            <a:r>
              <a:rPr lang="da-DK" dirty="0"/>
              <a:t>De 10 bud</a:t>
            </a:r>
          </a:p>
        </p:txBody>
      </p:sp>
    </p:spTree>
    <p:extLst>
      <p:ext uri="{BB962C8B-B14F-4D97-AF65-F5344CB8AC3E}">
        <p14:creationId xmlns:p14="http://schemas.microsoft.com/office/powerpoint/2010/main" val="26460218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524000" y="1566889"/>
            <a:ext cx="9144000" cy="2387600"/>
          </a:xfrm>
        </p:spPr>
        <p:txBody>
          <a:bodyPr rtlCol="0">
            <a:normAutofit/>
          </a:bodyPr>
          <a:lstStyle/>
          <a:p>
            <a:pPr fontAlgn="auto">
              <a:spcAft>
                <a:spcPts val="0"/>
              </a:spcAft>
              <a:defRPr/>
            </a:pPr>
            <a:r>
              <a:rPr lang="da-DK" sz="7200" b="1" dirty="0">
                <a:solidFill>
                  <a:srgbClr val="002060"/>
                </a:solidFill>
                <a:latin typeface="+mn-lt"/>
              </a:rPr>
              <a:t>MOSES</a:t>
            </a:r>
          </a:p>
        </p:txBody>
      </p:sp>
    </p:spTree>
    <p:extLst>
      <p:ext uri="{BB962C8B-B14F-4D97-AF65-F5344CB8AC3E}">
        <p14:creationId xmlns:p14="http://schemas.microsoft.com/office/powerpoint/2010/main" val="33523191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Billedresultat for eraser drawing">
            <a:extLst>
              <a:ext uri="{FF2B5EF4-FFF2-40B4-BE49-F238E27FC236}">
                <a16:creationId xmlns:a16="http://schemas.microsoft.com/office/drawing/2014/main" id="{49F7CF48-DEE3-7440-A7A1-952DACF79F9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462617" y="2140349"/>
            <a:ext cx="2334010" cy="15560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Blyant, ViskelÃ¦der, Gummi, Lilla, Skrive, Skitse, Tegne">
            <a:extLst>
              <a:ext uri="{FF2B5EF4-FFF2-40B4-BE49-F238E27FC236}">
                <a16:creationId xmlns:a16="http://schemas.microsoft.com/office/drawing/2014/main" id="{2FFE1FDB-2E90-2547-9440-983F2C11DF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2022" y="1529083"/>
            <a:ext cx="1481678" cy="203201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Moses and the Ten Commandments | Philip Martin | Free Bible Clipart">
            <a:extLst>
              <a:ext uri="{FF2B5EF4-FFF2-40B4-BE49-F238E27FC236}">
                <a16:creationId xmlns:a16="http://schemas.microsoft.com/office/drawing/2014/main" id="{EBE32C27-63BF-2F4E-9834-8B1DCBA2275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96000" y="1434835"/>
            <a:ext cx="2010223" cy="2220512"/>
          </a:xfrm>
          <a:prstGeom prst="rect">
            <a:avLst/>
          </a:prstGeom>
          <a:noFill/>
          <a:extLst>
            <a:ext uri="{909E8E84-426E-40DD-AFC4-6F175D3DCCD1}">
              <a14:hiddenFill xmlns:a14="http://schemas.microsoft.com/office/drawing/2010/main">
                <a:solidFill>
                  <a:srgbClr val="FFFFFF"/>
                </a:solidFill>
              </a14:hiddenFill>
            </a:ext>
          </a:extLst>
        </p:spPr>
      </p:pic>
      <p:pic>
        <p:nvPicPr>
          <p:cNvPr id="15" name="Billede 14">
            <a:extLst>
              <a:ext uri="{FF2B5EF4-FFF2-40B4-BE49-F238E27FC236}">
                <a16:creationId xmlns:a16="http://schemas.microsoft.com/office/drawing/2014/main" id="{8FE34ED2-BBAD-7442-906F-F3CE038F9D4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5741" y="3831613"/>
            <a:ext cx="3155919" cy="2445922"/>
          </a:xfrm>
          <a:prstGeom prst="rect">
            <a:avLst/>
          </a:prstGeom>
        </p:spPr>
      </p:pic>
      <p:pic>
        <p:nvPicPr>
          <p:cNvPr id="16" name="Picture 2" descr="Billedresultat for bronze serpent">
            <a:extLst>
              <a:ext uri="{FF2B5EF4-FFF2-40B4-BE49-F238E27FC236}">
                <a16:creationId xmlns:a16="http://schemas.microsoft.com/office/drawing/2014/main" id="{53401468-7156-9B4D-8C82-FE1F956D810F}"/>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205373" y="3772031"/>
            <a:ext cx="3112371" cy="2859447"/>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a:extLst>
              <a:ext uri="{FF2B5EF4-FFF2-40B4-BE49-F238E27FC236}">
                <a16:creationId xmlns:a16="http://schemas.microsoft.com/office/drawing/2014/main" id="{54CE1670-9822-FC41-8034-439F348216FE}"/>
              </a:ext>
            </a:extLst>
          </p:cNvPr>
          <p:cNvSpPr>
            <a:spLocks noGrp="1"/>
          </p:cNvSpPr>
          <p:nvPr>
            <p:ph type="title"/>
          </p:nvPr>
        </p:nvSpPr>
        <p:spPr/>
        <p:txBody>
          <a:bodyPr/>
          <a:lstStyle/>
          <a:p>
            <a:r>
              <a:rPr lang="da-DK" dirty="0"/>
              <a:t>Kobberslangen</a:t>
            </a:r>
            <a:br>
              <a:rPr lang="da-DK" dirty="0"/>
            </a:br>
            <a:r>
              <a:rPr lang="da-DK" sz="1800" b="0" dirty="0">
                <a:ea typeface="Times New Roman" charset="0"/>
                <a:cs typeface="Arial" charset="0"/>
              </a:rPr>
              <a:t>Hvad skal vi i dag?</a:t>
            </a:r>
            <a:endParaRPr lang="da-DK" sz="1800" dirty="0"/>
          </a:p>
        </p:txBody>
      </p:sp>
    </p:spTree>
    <p:extLst>
      <p:ext uri="{BB962C8B-B14F-4D97-AF65-F5344CB8AC3E}">
        <p14:creationId xmlns:p14="http://schemas.microsoft.com/office/powerpoint/2010/main" val="3232996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a:xfrm>
            <a:off x="838200" y="828675"/>
            <a:ext cx="10515600" cy="1325563"/>
          </a:xfrm>
        </p:spPr>
        <p:txBody>
          <a:bodyPr rtlCol="0">
            <a:normAutofit/>
          </a:bodyPr>
          <a:lstStyle/>
          <a:p>
            <a:pPr>
              <a:spcAft>
                <a:spcPts val="0"/>
              </a:spcAft>
            </a:pPr>
            <a:r>
              <a:rPr lang="da-DK" dirty="0">
                <a:ea typeface="Times New Roman" charset="0"/>
                <a:cs typeface="Arial" charset="0"/>
              </a:rPr>
              <a:t>Kobberslangen</a:t>
            </a:r>
            <a:endParaRPr lang="da-DK" b="0" dirty="0">
              <a:ea typeface="Times New Roman" charset="0"/>
              <a:cs typeface="Arial" charset="0"/>
            </a:endParaRPr>
          </a:p>
        </p:txBody>
      </p:sp>
      <p:sp>
        <p:nvSpPr>
          <p:cNvPr id="3" name="Rektangel 2">
            <a:extLst>
              <a:ext uri="{FF2B5EF4-FFF2-40B4-BE49-F238E27FC236}">
                <a16:creationId xmlns:a16="http://schemas.microsoft.com/office/drawing/2014/main" id="{ACE28F17-508F-8949-8330-294BBC956842}"/>
              </a:ext>
            </a:extLst>
          </p:cNvPr>
          <p:cNvSpPr/>
          <p:nvPr/>
        </p:nvSpPr>
        <p:spPr>
          <a:xfrm>
            <a:off x="838200" y="1835684"/>
            <a:ext cx="7717971" cy="4661276"/>
          </a:xfrm>
          <a:prstGeom prst="rect">
            <a:avLst/>
          </a:prstGeom>
        </p:spPr>
        <p:txBody>
          <a:bodyPr wrap="square">
            <a:spAutoFit/>
          </a:bodyPr>
          <a:lstStyle/>
          <a:p>
            <a:pPr>
              <a:lnSpc>
                <a:spcPct val="150000"/>
              </a:lnSpc>
              <a:spcAft>
                <a:spcPts val="0"/>
              </a:spcAft>
            </a:pPr>
            <a:r>
              <a:rPr lang="da-DK" sz="2000" dirty="0">
                <a:ea typeface="Calibri" panose="020F0502020204030204" pitchFamily="34" charset="0"/>
                <a:cs typeface="Times New Roman" panose="02020603050405020304" pitchFamily="18" charset="0"/>
              </a:rPr>
              <a:t>”Du må ikke køre over for rødt lys”</a:t>
            </a:r>
          </a:p>
          <a:p>
            <a:pPr>
              <a:lnSpc>
                <a:spcPct val="150000"/>
              </a:lnSpc>
              <a:spcAft>
                <a:spcPts val="0"/>
              </a:spcAft>
            </a:pPr>
            <a:r>
              <a:rPr lang="da-DK" sz="2000" dirty="0">
                <a:ea typeface="Calibri" panose="020F0502020204030204" pitchFamily="34" charset="0"/>
                <a:cs typeface="Times New Roman" panose="02020603050405020304" pitchFamily="18" charset="0"/>
              </a:rPr>
              <a:t>”Du må gerne låne noget fra andre”</a:t>
            </a:r>
          </a:p>
          <a:p>
            <a:pPr>
              <a:lnSpc>
                <a:spcPct val="150000"/>
              </a:lnSpc>
              <a:spcAft>
                <a:spcPts val="0"/>
              </a:spcAft>
            </a:pPr>
            <a:r>
              <a:rPr lang="da-DK" sz="2000" dirty="0">
                <a:ea typeface="Calibri" panose="020F0502020204030204" pitchFamily="34" charset="0"/>
                <a:cs typeface="Times New Roman" panose="02020603050405020304" pitchFamily="18" charset="0"/>
              </a:rPr>
              <a:t>”Du må gerne lave en fejl”</a:t>
            </a:r>
          </a:p>
          <a:p>
            <a:pPr>
              <a:lnSpc>
                <a:spcPct val="150000"/>
              </a:lnSpc>
              <a:spcAft>
                <a:spcPts val="0"/>
              </a:spcAft>
            </a:pPr>
            <a:r>
              <a:rPr lang="da-DK" sz="2000" dirty="0">
                <a:ea typeface="Calibri" panose="020F0502020204030204" pitchFamily="34" charset="0"/>
                <a:cs typeface="Times New Roman" panose="02020603050405020304" pitchFamily="18" charset="0"/>
              </a:rPr>
              <a:t>”Du må ikke lyve”</a:t>
            </a:r>
          </a:p>
          <a:p>
            <a:pPr>
              <a:lnSpc>
                <a:spcPct val="150000"/>
              </a:lnSpc>
              <a:spcAft>
                <a:spcPts val="0"/>
              </a:spcAft>
            </a:pPr>
            <a:r>
              <a:rPr lang="da-DK" sz="2000" dirty="0">
                <a:ea typeface="Calibri" panose="020F0502020204030204" pitchFamily="34" charset="0"/>
                <a:cs typeface="Times New Roman" panose="02020603050405020304" pitchFamily="18" charset="0"/>
              </a:rPr>
              <a:t>”Du skal rode på dit værelse”</a:t>
            </a:r>
          </a:p>
          <a:p>
            <a:pPr>
              <a:lnSpc>
                <a:spcPct val="150000"/>
              </a:lnSpc>
              <a:spcAft>
                <a:spcPts val="0"/>
              </a:spcAft>
            </a:pPr>
            <a:r>
              <a:rPr lang="da-DK" sz="2000" dirty="0">
                <a:ea typeface="Calibri" panose="020F0502020204030204" pitchFamily="34" charset="0"/>
                <a:cs typeface="Times New Roman" panose="02020603050405020304" pitchFamily="18" charset="0"/>
              </a:rPr>
              <a:t>”Du skal hjælpe, hvis nogen er ked af det”</a:t>
            </a:r>
          </a:p>
          <a:p>
            <a:pPr>
              <a:lnSpc>
                <a:spcPct val="150000"/>
              </a:lnSpc>
              <a:spcAft>
                <a:spcPts val="0"/>
              </a:spcAft>
            </a:pPr>
            <a:r>
              <a:rPr lang="da-DK" sz="2000" dirty="0">
                <a:ea typeface="Calibri" panose="020F0502020204030204" pitchFamily="34" charset="0"/>
                <a:cs typeface="Times New Roman" panose="02020603050405020304" pitchFamily="18" charset="0"/>
              </a:rPr>
              <a:t>”Du må ikke have blåt tøj på i skole”</a:t>
            </a:r>
          </a:p>
          <a:p>
            <a:pPr>
              <a:lnSpc>
                <a:spcPct val="150000"/>
              </a:lnSpc>
              <a:spcAft>
                <a:spcPts val="0"/>
              </a:spcAft>
            </a:pPr>
            <a:r>
              <a:rPr lang="da-DK" sz="2000" dirty="0">
                <a:ea typeface="Calibri" panose="020F0502020204030204" pitchFamily="34" charset="0"/>
                <a:cs typeface="Times New Roman" panose="02020603050405020304" pitchFamily="18" charset="0"/>
              </a:rPr>
              <a:t>”Du må gerne sige noget, hvis det er vigtigt, selvom andre snakker”</a:t>
            </a:r>
          </a:p>
          <a:p>
            <a:pPr>
              <a:lnSpc>
                <a:spcPct val="150000"/>
              </a:lnSpc>
              <a:spcAft>
                <a:spcPts val="0"/>
              </a:spcAft>
            </a:pPr>
            <a:r>
              <a:rPr lang="da-DK" sz="2000" dirty="0">
                <a:ea typeface="Calibri" panose="020F0502020204030204" pitchFamily="34" charset="0"/>
                <a:cs typeface="Times New Roman" panose="02020603050405020304" pitchFamily="18" charset="0"/>
              </a:rPr>
              <a:t>”Du må ikke hoppe i klasseværelset</a:t>
            </a:r>
          </a:p>
          <a:p>
            <a:pPr>
              <a:lnSpc>
                <a:spcPct val="150000"/>
              </a:lnSpc>
              <a:spcAft>
                <a:spcPts val="0"/>
              </a:spcAft>
            </a:pPr>
            <a:r>
              <a:rPr lang="da-DK" sz="2000" dirty="0">
                <a:ea typeface="Calibri" panose="020F0502020204030204" pitchFamily="34" charset="0"/>
                <a:cs typeface="Times New Roman" panose="02020603050405020304" pitchFamily="18" charset="0"/>
              </a:rPr>
              <a:t>”Du skal dele med andre”</a:t>
            </a:r>
          </a:p>
        </p:txBody>
      </p:sp>
    </p:spTree>
    <p:extLst>
      <p:ext uri="{BB962C8B-B14F-4D97-AF65-F5344CB8AC3E}">
        <p14:creationId xmlns:p14="http://schemas.microsoft.com/office/powerpoint/2010/main" val="779665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102D8E-0A02-FD43-BED8-229721E86373}"/>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7" name="Picture 2" descr="Exodus 1 v 8 A new Pharaoh ruled over Egypt where the Israelites were living. – Slide 1">
            <a:extLst>
              <a:ext uri="{FF2B5EF4-FFF2-40B4-BE49-F238E27FC236}">
                <a16:creationId xmlns:a16="http://schemas.microsoft.com/office/drawing/2014/main" id="{A9CB6969-164A-6B4F-97A3-63805F6ED1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1457"/>
            <a:ext cx="5262424" cy="39468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a:xfrm>
            <a:off x="838200" y="828675"/>
            <a:ext cx="10515600" cy="1325563"/>
          </a:xfrm>
        </p:spPr>
        <p:txBody>
          <a:bodyPr rtlCol="0">
            <a:normAutofit/>
          </a:bodyPr>
          <a:lstStyle/>
          <a:p>
            <a:pPr>
              <a:spcAft>
                <a:spcPts val="0"/>
              </a:spcAft>
            </a:pPr>
            <a:r>
              <a:rPr lang="da-DK" dirty="0">
                <a:ea typeface="Times New Roman" charset="0"/>
                <a:cs typeface="Arial" charset="0"/>
              </a:rPr>
              <a:t>Kobberslangen</a:t>
            </a:r>
            <a:endParaRPr lang="da-DK" b="0" dirty="0">
              <a:ea typeface="Times New Roman" charset="0"/>
              <a:cs typeface="Arial" charset="0"/>
            </a:endParaRPr>
          </a:p>
        </p:txBody>
      </p:sp>
      <p:graphicFrame>
        <p:nvGraphicFramePr>
          <p:cNvPr id="3" name="Tabel 2">
            <a:extLst>
              <a:ext uri="{FF2B5EF4-FFF2-40B4-BE49-F238E27FC236}">
                <a16:creationId xmlns:a16="http://schemas.microsoft.com/office/drawing/2014/main" id="{506142A7-E5F6-F04F-8A35-9AB5BEB0B315}"/>
              </a:ext>
            </a:extLst>
          </p:cNvPr>
          <p:cNvGraphicFramePr>
            <a:graphicFrameLocks noGrp="1"/>
          </p:cNvGraphicFramePr>
          <p:nvPr>
            <p:extLst>
              <p:ext uri="{D42A27DB-BD31-4B8C-83A1-F6EECF244321}">
                <p14:modId xmlns:p14="http://schemas.microsoft.com/office/powerpoint/2010/main" val="416589352"/>
              </p:ext>
            </p:extLst>
          </p:nvPr>
        </p:nvGraphicFramePr>
        <p:xfrm>
          <a:off x="5496230" y="1560280"/>
          <a:ext cx="5735124" cy="4351340"/>
        </p:xfrm>
        <a:graphic>
          <a:graphicData uri="http://schemas.openxmlformats.org/drawingml/2006/table">
            <a:tbl>
              <a:tblPr firstRow="1" firstCol="1" bandRow="1">
                <a:tableStyleId>{5940675A-B579-460E-94D1-54222C63F5DA}</a:tableStyleId>
              </a:tblPr>
              <a:tblGrid>
                <a:gridCol w="1433781">
                  <a:extLst>
                    <a:ext uri="{9D8B030D-6E8A-4147-A177-3AD203B41FA5}">
                      <a16:colId xmlns:a16="http://schemas.microsoft.com/office/drawing/2014/main" val="1823067909"/>
                    </a:ext>
                  </a:extLst>
                </a:gridCol>
                <a:gridCol w="1433781">
                  <a:extLst>
                    <a:ext uri="{9D8B030D-6E8A-4147-A177-3AD203B41FA5}">
                      <a16:colId xmlns:a16="http://schemas.microsoft.com/office/drawing/2014/main" val="1389115952"/>
                    </a:ext>
                  </a:extLst>
                </a:gridCol>
                <a:gridCol w="1433781">
                  <a:extLst>
                    <a:ext uri="{9D8B030D-6E8A-4147-A177-3AD203B41FA5}">
                      <a16:colId xmlns:a16="http://schemas.microsoft.com/office/drawing/2014/main" val="2143247915"/>
                    </a:ext>
                  </a:extLst>
                </a:gridCol>
                <a:gridCol w="1433781">
                  <a:extLst>
                    <a:ext uri="{9D8B030D-6E8A-4147-A177-3AD203B41FA5}">
                      <a16:colId xmlns:a16="http://schemas.microsoft.com/office/drawing/2014/main" val="339189339"/>
                    </a:ext>
                  </a:extLst>
                </a:gridCol>
              </a:tblGrid>
              <a:tr h="870268">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Moses</a:t>
                      </a:r>
                    </a:p>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a:effectLst/>
                        </a:rPr>
                        <a:t> </a:t>
                      </a:r>
                    </a:p>
                    <a:p>
                      <a:pPr algn="ctr">
                        <a:lnSpc>
                          <a:spcPts val="1500"/>
                        </a:lnSpc>
                        <a:spcAft>
                          <a:spcPts val="0"/>
                        </a:spcAft>
                      </a:pPr>
                      <a:r>
                        <a:rPr lang="da-DK" sz="2800">
                          <a:effectLst/>
                        </a:rPr>
                        <a:t>farao</a:t>
                      </a:r>
                    </a:p>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extLst>
                  <a:ext uri="{0D108BD9-81ED-4DB2-BD59-A6C34878D82A}">
                    <a16:rowId xmlns:a16="http://schemas.microsoft.com/office/drawing/2014/main" val="361645827"/>
                  </a:ext>
                </a:extLst>
              </a:tr>
              <a:tr h="870268">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frø</a:t>
                      </a:r>
                    </a:p>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a:effectLst/>
                        </a:rPr>
                        <a:t> </a:t>
                      </a:r>
                    </a:p>
                    <a:p>
                      <a:pPr algn="ctr">
                        <a:lnSpc>
                          <a:spcPts val="1500"/>
                        </a:lnSpc>
                        <a:spcAft>
                          <a:spcPts val="0"/>
                        </a:spcAft>
                      </a:pPr>
                      <a:r>
                        <a:rPr lang="da-DK" sz="2800">
                          <a:effectLst/>
                        </a:rPr>
                        <a:t>busk</a:t>
                      </a:r>
                    </a:p>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extLst>
                  <a:ext uri="{0D108BD9-81ED-4DB2-BD59-A6C34878D82A}">
                    <a16:rowId xmlns:a16="http://schemas.microsoft.com/office/drawing/2014/main" val="2892257874"/>
                  </a:ext>
                </a:extLst>
              </a:tr>
              <a:tr h="870268">
                <a:tc>
                  <a:txBody>
                    <a:bodyPr/>
                    <a:lstStyle/>
                    <a:p>
                      <a:pPr algn="ctr">
                        <a:lnSpc>
                          <a:spcPts val="1500"/>
                        </a:lnSpc>
                        <a:spcAft>
                          <a:spcPts val="0"/>
                        </a:spcAft>
                      </a:pPr>
                      <a:r>
                        <a:rPr lang="da-DK" sz="2800">
                          <a:effectLst/>
                        </a:rPr>
                        <a:t> </a:t>
                      </a:r>
                    </a:p>
                    <a:p>
                      <a:pPr algn="ctr">
                        <a:lnSpc>
                          <a:spcPts val="1500"/>
                        </a:lnSpc>
                        <a:spcAft>
                          <a:spcPts val="0"/>
                        </a:spcAft>
                      </a:pPr>
                      <a:r>
                        <a:rPr lang="da-DK" sz="2800">
                          <a:effectLst/>
                        </a:rPr>
                        <a:t>myg</a:t>
                      </a:r>
                    </a:p>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kurv</a:t>
                      </a:r>
                    </a:p>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extLst>
                  <a:ext uri="{0D108BD9-81ED-4DB2-BD59-A6C34878D82A}">
                    <a16:rowId xmlns:a16="http://schemas.microsoft.com/office/drawing/2014/main" val="1150498214"/>
                  </a:ext>
                </a:extLst>
              </a:tr>
              <a:tr h="870268">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hav</a:t>
                      </a: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sten</a:t>
                      </a:r>
                    </a:p>
                    <a:p>
                      <a:pPr algn="ctr">
                        <a:lnSpc>
                          <a:spcPts val="1500"/>
                        </a:lnSpc>
                        <a:spcAft>
                          <a:spcPts val="0"/>
                        </a:spcAft>
                      </a:pPr>
                      <a:r>
                        <a:rPr lang="da-DK" sz="2800" dirty="0">
                          <a:effectLst/>
                        </a:rPr>
                        <a:t>tavle</a:t>
                      </a:r>
                    </a:p>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extLst>
                  <a:ext uri="{0D108BD9-81ED-4DB2-BD59-A6C34878D82A}">
                    <a16:rowId xmlns:a16="http://schemas.microsoft.com/office/drawing/2014/main" val="2319824782"/>
                  </a:ext>
                </a:extLst>
              </a:tr>
              <a:tr h="870268">
                <a:tc>
                  <a:txBody>
                    <a:bodyPr/>
                    <a:lstStyle/>
                    <a:p>
                      <a:pPr algn="ctr">
                        <a:lnSpc>
                          <a:spcPts val="1500"/>
                        </a:lnSpc>
                        <a:spcAft>
                          <a:spcPts val="0"/>
                        </a:spcAft>
                      </a:pPr>
                      <a:r>
                        <a:rPr lang="da-DK" sz="2800">
                          <a:effectLst/>
                        </a:rPr>
                        <a:t> </a:t>
                      </a:r>
                    </a:p>
                    <a:p>
                      <a:pPr algn="ctr">
                        <a:lnSpc>
                          <a:spcPts val="1500"/>
                        </a:lnSpc>
                        <a:spcAft>
                          <a:spcPts val="0"/>
                        </a:spcAft>
                      </a:pPr>
                      <a:r>
                        <a:rPr lang="da-DK" sz="2800">
                          <a:effectLst/>
                        </a:rPr>
                        <a:t>slange</a:t>
                      </a:r>
                    </a:p>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a:effectLst/>
                        </a:rPr>
                        <a:t> </a:t>
                      </a:r>
                      <a:endParaRPr lang="da-DK" sz="280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p>
                    <a:p>
                      <a:pPr algn="ctr">
                        <a:lnSpc>
                          <a:spcPts val="1500"/>
                        </a:lnSpc>
                        <a:spcAft>
                          <a:spcPts val="0"/>
                        </a:spcAft>
                      </a:pPr>
                      <a:r>
                        <a:rPr lang="da-DK" sz="2800" dirty="0">
                          <a:effectLst/>
                        </a:rPr>
                        <a:t>ørken</a:t>
                      </a:r>
                    </a:p>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tc>
                  <a:txBody>
                    <a:bodyPr/>
                    <a:lstStyle/>
                    <a:p>
                      <a:pPr algn="ctr">
                        <a:lnSpc>
                          <a:spcPts val="1500"/>
                        </a:lnSpc>
                        <a:spcAft>
                          <a:spcPts val="0"/>
                        </a:spcAft>
                      </a:pPr>
                      <a:r>
                        <a:rPr lang="da-DK" sz="2800" dirty="0">
                          <a:effectLst/>
                        </a:rPr>
                        <a:t> </a:t>
                      </a:r>
                      <a:endParaRPr lang="da-DK"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66659" marT="0" marB="0" anchor="ctr" anchorCtr="1"/>
                </a:tc>
                <a:extLst>
                  <a:ext uri="{0D108BD9-81ED-4DB2-BD59-A6C34878D82A}">
                    <a16:rowId xmlns:a16="http://schemas.microsoft.com/office/drawing/2014/main" val="3680489232"/>
                  </a:ext>
                </a:extLst>
              </a:tr>
            </a:tbl>
          </a:graphicData>
        </a:graphic>
      </p:graphicFrame>
    </p:spTree>
    <p:extLst>
      <p:ext uri="{BB962C8B-B14F-4D97-AF65-F5344CB8AC3E}">
        <p14:creationId xmlns:p14="http://schemas.microsoft.com/office/powerpoint/2010/main" val="31700600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9C185E50-E37C-9445-9DEF-0F5B868CFC11}"/>
              </a:ext>
            </a:extLst>
          </p:cNvPr>
          <p:cNvSpPr/>
          <p:nvPr/>
        </p:nvSpPr>
        <p:spPr>
          <a:xfrm>
            <a:off x="831890" y="1906546"/>
            <a:ext cx="8241772" cy="5078313"/>
          </a:xfrm>
          <a:prstGeom prst="rect">
            <a:avLst/>
          </a:prstGeom>
        </p:spPr>
        <p:txBody>
          <a:bodyPr wrap="square" numCol="2">
            <a:spAutoFit/>
          </a:bodyPr>
          <a:lstStyle/>
          <a:p>
            <a:pPr>
              <a:spcAft>
                <a:spcPts val="0"/>
              </a:spcAft>
            </a:pPr>
            <a:r>
              <a:rPr lang="da-DK" b="1" dirty="0">
                <a:latin typeface="Calibri Light" panose="020F0302020204030204" pitchFamily="34" charset="0"/>
                <a:ea typeface="Times New Roman" panose="02020603050405020304" pitchFamily="18" charset="0"/>
                <a:cs typeface="Times New Roman" panose="02020603050405020304" pitchFamily="18" charset="0"/>
              </a:rPr>
              <a:t>Felt nr. 1:</a:t>
            </a:r>
            <a:r>
              <a:rPr lang="da-DK" dirty="0">
                <a:latin typeface="Calibri Light" panose="020F0302020204030204" pitchFamily="34" charset="0"/>
                <a:ea typeface="Times New Roman" panose="02020603050405020304" pitchFamily="18" charset="0"/>
                <a:cs typeface="Times New Roman" panose="02020603050405020304" pitchFamily="18" charset="0"/>
              </a:rPr>
              <a:t> Moses i kurven: </a:t>
            </a:r>
            <a:r>
              <a:rPr lang="da-DK" dirty="0">
                <a:solidFill>
                  <a:srgbClr val="1C1C1C"/>
                </a:solidFill>
                <a:ea typeface="Times New Roman" panose="02020603050405020304" pitchFamily="18" charset="0"/>
                <a:cs typeface="Calibri" panose="020F0502020204030204" pitchFamily="34" charset="0"/>
              </a:rPr>
              <a:t>Du skal kravle gennem hinkeruden, som en baby. Du må ikke røre felt nr. 1. </a:t>
            </a:r>
          </a:p>
          <a:p>
            <a:pPr>
              <a:spcAft>
                <a:spcPts val="0"/>
              </a:spcAft>
            </a:pPr>
            <a:endParaRPr lang="da-DK" dirty="0">
              <a:ea typeface="Calibri" panose="020F0502020204030204" pitchFamily="34" charset="0"/>
              <a:cs typeface="Times New Roman" panose="02020603050405020304" pitchFamily="18" charset="0"/>
            </a:endParaRPr>
          </a:p>
          <a:p>
            <a:pPr>
              <a:spcAft>
                <a:spcPts val="0"/>
              </a:spcAft>
            </a:pPr>
            <a:r>
              <a:rPr lang="da-DK" b="1" dirty="0">
                <a:latin typeface="Calibri Light" panose="020F0302020204030204" pitchFamily="34" charset="0"/>
                <a:ea typeface="Times New Roman" panose="02020603050405020304" pitchFamily="18" charset="0"/>
                <a:cs typeface="Times New Roman" panose="02020603050405020304" pitchFamily="18" charset="0"/>
              </a:rPr>
              <a:t>Felt nr. 2:</a:t>
            </a:r>
            <a:r>
              <a:rPr lang="da-DK" dirty="0">
                <a:latin typeface="Calibri Light" panose="020F0302020204030204" pitchFamily="34" charset="0"/>
                <a:ea typeface="Times New Roman" panose="02020603050405020304" pitchFamily="18" charset="0"/>
                <a:cs typeface="Times New Roman" panose="02020603050405020304" pitchFamily="18" charset="0"/>
              </a:rPr>
              <a:t> Moses ved den brændende tornebusk: </a:t>
            </a:r>
            <a:r>
              <a:rPr lang="da-DK" dirty="0">
                <a:solidFill>
                  <a:srgbClr val="1C1C1C"/>
                </a:solidFill>
                <a:ea typeface="Times New Roman" panose="02020603050405020304" pitchFamily="18" charset="0"/>
                <a:cs typeface="Calibri" panose="020F0502020204030204" pitchFamily="34" charset="0"/>
              </a:rPr>
              <a:t>Du brænder dig på alle felter med lige tal, så dem skal du hoppe over. </a:t>
            </a:r>
          </a:p>
          <a:p>
            <a:pPr>
              <a:spcAft>
                <a:spcPts val="0"/>
              </a:spcAft>
            </a:pPr>
            <a:endParaRPr lang="da-DK" dirty="0">
              <a:ea typeface="Calibri" panose="020F0502020204030204" pitchFamily="34" charset="0"/>
              <a:cs typeface="Times New Roman" panose="02020603050405020304" pitchFamily="18" charset="0"/>
            </a:endParaRPr>
          </a:p>
          <a:p>
            <a:pPr>
              <a:spcAft>
                <a:spcPts val="0"/>
              </a:spcAft>
            </a:pPr>
            <a:r>
              <a:rPr lang="da-DK" b="1" dirty="0">
                <a:solidFill>
                  <a:srgbClr val="1C1C1C"/>
                </a:solidFill>
                <a:ea typeface="Times New Roman" panose="02020603050405020304" pitchFamily="18" charset="0"/>
                <a:cs typeface="Calibri" panose="020F0502020204030204" pitchFamily="34" charset="0"/>
              </a:rPr>
              <a:t>Felt nr. 3:</a:t>
            </a:r>
            <a:r>
              <a:rPr lang="da-DK" dirty="0">
                <a:solidFill>
                  <a:srgbClr val="1C1C1C"/>
                </a:solidFill>
                <a:ea typeface="Times New Roman" panose="02020603050405020304" pitchFamily="18" charset="0"/>
                <a:cs typeface="Calibri" panose="020F0502020204030204" pitchFamily="34" charset="0"/>
              </a:rPr>
              <a:t> D</a:t>
            </a:r>
            <a:r>
              <a:rPr lang="da-DK" dirty="0">
                <a:latin typeface="Calibri Light" panose="020F0302020204030204" pitchFamily="34" charset="0"/>
                <a:ea typeface="Times New Roman" panose="02020603050405020304" pitchFamily="18" charset="0"/>
                <a:cs typeface="Times New Roman" panose="02020603050405020304" pitchFamily="18" charset="0"/>
              </a:rPr>
              <a:t>e ti plager: </a:t>
            </a:r>
            <a:r>
              <a:rPr lang="da-DK" dirty="0">
                <a:solidFill>
                  <a:srgbClr val="1C1C1C"/>
                </a:solidFill>
                <a:ea typeface="Times New Roman" panose="02020603050405020304" pitchFamily="18" charset="0"/>
                <a:cs typeface="Calibri" panose="020F0502020204030204" pitchFamily="34" charset="0"/>
              </a:rPr>
              <a:t>Du skal hoppe på hug gennem hinkeruden, som en frø. Du må ikke røre felt nr. 3.</a:t>
            </a:r>
          </a:p>
          <a:p>
            <a:pPr>
              <a:spcAft>
                <a:spcPts val="0"/>
              </a:spcAft>
            </a:pPr>
            <a:endParaRPr lang="da-DK" dirty="0">
              <a:ea typeface="Calibri" panose="020F0502020204030204" pitchFamily="34" charset="0"/>
              <a:cs typeface="Times New Roman" panose="02020603050405020304" pitchFamily="18" charset="0"/>
            </a:endParaRPr>
          </a:p>
          <a:p>
            <a:pPr>
              <a:spcAft>
                <a:spcPts val="0"/>
              </a:spcAft>
            </a:pPr>
            <a:r>
              <a:rPr lang="da-DK" b="1" dirty="0">
                <a:solidFill>
                  <a:srgbClr val="1C1C1C"/>
                </a:solidFill>
                <a:ea typeface="Times New Roman" panose="02020603050405020304" pitchFamily="18" charset="0"/>
                <a:cs typeface="Calibri" panose="020F0502020204030204" pitchFamily="34" charset="0"/>
              </a:rPr>
              <a:t>Felt nr. 4:</a:t>
            </a:r>
            <a:r>
              <a:rPr lang="da-DK" dirty="0">
                <a:solidFill>
                  <a:srgbClr val="1C1C1C"/>
                </a:solidFill>
                <a:ea typeface="Times New Roman" panose="02020603050405020304" pitchFamily="18" charset="0"/>
                <a:cs typeface="Calibri" panose="020F0502020204030204" pitchFamily="34" charset="0"/>
              </a:rPr>
              <a:t> Gennem det Røde Hav</a:t>
            </a:r>
            <a:r>
              <a:rPr lang="da-DK" dirty="0">
                <a:latin typeface="Calibri Light" panose="020F0302020204030204" pitchFamily="34" charset="0"/>
                <a:ea typeface="Times New Roman" panose="02020603050405020304" pitchFamily="18" charset="0"/>
                <a:cs typeface="Times New Roman" panose="02020603050405020304" pitchFamily="18" charset="0"/>
              </a:rPr>
              <a:t>: </a:t>
            </a:r>
            <a:r>
              <a:rPr lang="da-DK" dirty="0">
                <a:solidFill>
                  <a:srgbClr val="1C1C1C"/>
                </a:solidFill>
                <a:ea typeface="Times New Roman" panose="02020603050405020304" pitchFamily="18" charset="0"/>
                <a:cs typeface="Calibri" panose="020F0502020204030204" pitchFamily="34" charset="0"/>
              </a:rPr>
              <a:t>Du skal hoppe lige på midten igennem hele hinkeruden. Ved felt nr. 4, skal du løbe.</a:t>
            </a:r>
          </a:p>
          <a:p>
            <a:pPr>
              <a:spcAft>
                <a:spcPts val="0"/>
              </a:spcAft>
            </a:pPr>
            <a:endParaRPr lang="da-DK" dirty="0">
              <a:ea typeface="Calibri" panose="020F0502020204030204" pitchFamily="34" charset="0"/>
              <a:cs typeface="Times New Roman" panose="02020603050405020304" pitchFamily="18" charset="0"/>
            </a:endParaRPr>
          </a:p>
          <a:p>
            <a:pPr>
              <a:spcAft>
                <a:spcPts val="0"/>
              </a:spcAft>
            </a:pPr>
            <a:endParaRPr lang="da-DK" b="1" dirty="0">
              <a:solidFill>
                <a:srgbClr val="1C1C1C"/>
              </a:solidFill>
              <a:ea typeface="Times New Roman" panose="02020603050405020304" pitchFamily="18" charset="0"/>
              <a:cs typeface="Calibri" panose="020F0502020204030204" pitchFamily="34" charset="0"/>
            </a:endParaRPr>
          </a:p>
          <a:p>
            <a:pPr>
              <a:spcAft>
                <a:spcPts val="0"/>
              </a:spcAft>
            </a:pPr>
            <a:endParaRPr lang="da-DK" b="1">
              <a:solidFill>
                <a:srgbClr val="1C1C1C"/>
              </a:solidFill>
              <a:ea typeface="Times New Roman" panose="02020603050405020304" pitchFamily="18" charset="0"/>
              <a:cs typeface="Calibri" panose="020F0502020204030204" pitchFamily="34" charset="0"/>
            </a:endParaRPr>
          </a:p>
          <a:p>
            <a:pPr>
              <a:spcAft>
                <a:spcPts val="0"/>
              </a:spcAft>
            </a:pPr>
            <a:r>
              <a:rPr lang="da-DK" b="1">
                <a:solidFill>
                  <a:srgbClr val="1C1C1C"/>
                </a:solidFill>
                <a:ea typeface="Times New Roman" panose="02020603050405020304" pitchFamily="18" charset="0"/>
                <a:cs typeface="Calibri" panose="020F0502020204030204" pitchFamily="34" charset="0"/>
              </a:rPr>
              <a:t>Felt </a:t>
            </a:r>
            <a:r>
              <a:rPr lang="da-DK" b="1" dirty="0">
                <a:solidFill>
                  <a:srgbClr val="1C1C1C"/>
                </a:solidFill>
                <a:ea typeface="Times New Roman" panose="02020603050405020304" pitchFamily="18" charset="0"/>
                <a:cs typeface="Calibri" panose="020F0502020204030204" pitchFamily="34" charset="0"/>
              </a:rPr>
              <a:t>nr. 5:</a:t>
            </a:r>
            <a:r>
              <a:rPr lang="da-DK" dirty="0">
                <a:solidFill>
                  <a:srgbClr val="1C1C1C"/>
                </a:solidFill>
                <a:ea typeface="Times New Roman" panose="02020603050405020304" pitchFamily="18" charset="0"/>
                <a:cs typeface="Calibri" panose="020F0502020204030204" pitchFamily="34" charset="0"/>
              </a:rPr>
              <a:t> D</a:t>
            </a:r>
            <a:r>
              <a:rPr lang="da-DK" dirty="0">
                <a:latin typeface="Calibri Light" panose="020F0302020204030204" pitchFamily="34" charset="0"/>
                <a:ea typeface="Times New Roman" panose="02020603050405020304" pitchFamily="18" charset="0"/>
                <a:cs typeface="Times New Roman" panose="02020603050405020304" pitchFamily="18" charset="0"/>
              </a:rPr>
              <a:t>e ti bud: </a:t>
            </a:r>
            <a:r>
              <a:rPr lang="da-DK" dirty="0">
                <a:solidFill>
                  <a:srgbClr val="1C1C1C"/>
                </a:solidFill>
                <a:ea typeface="Times New Roman" panose="02020603050405020304" pitchFamily="18" charset="0"/>
                <a:cs typeface="Calibri" panose="020F0502020204030204" pitchFamily="34" charset="0"/>
              </a:rPr>
              <a:t>Du skal hoppe, som om du slæber på noget tungt (ligesom stentavler), så det går rigtig langsomt. Du må ikke røre felt nr. 3.</a:t>
            </a:r>
          </a:p>
          <a:p>
            <a:pPr>
              <a:spcAft>
                <a:spcPts val="0"/>
              </a:spcAft>
            </a:pPr>
            <a:endParaRPr lang="da-DK" dirty="0">
              <a:ea typeface="Calibri" panose="020F0502020204030204" pitchFamily="34" charset="0"/>
              <a:cs typeface="Times New Roman" panose="02020603050405020304" pitchFamily="18" charset="0"/>
            </a:endParaRPr>
          </a:p>
          <a:p>
            <a:pPr>
              <a:spcAft>
                <a:spcPts val="0"/>
              </a:spcAft>
            </a:pPr>
            <a:r>
              <a:rPr lang="da-DK" b="1" dirty="0">
                <a:solidFill>
                  <a:srgbClr val="1C1C1C"/>
                </a:solidFill>
                <a:ea typeface="Times New Roman" panose="02020603050405020304" pitchFamily="18" charset="0"/>
                <a:cs typeface="Calibri" panose="020F0502020204030204" pitchFamily="34" charset="0"/>
              </a:rPr>
              <a:t>Felt nr. 6:</a:t>
            </a:r>
            <a:r>
              <a:rPr lang="da-DK" dirty="0">
                <a:solidFill>
                  <a:srgbClr val="1C1C1C"/>
                </a:solidFill>
                <a:ea typeface="Times New Roman" panose="02020603050405020304" pitchFamily="18" charset="0"/>
                <a:cs typeface="Calibri" panose="020F0502020204030204" pitchFamily="34" charset="0"/>
              </a:rPr>
              <a:t> Kobberslangen</a:t>
            </a:r>
            <a:r>
              <a:rPr lang="da-DK" dirty="0">
                <a:latin typeface="Calibri Light" panose="020F0302020204030204" pitchFamily="34" charset="0"/>
                <a:ea typeface="Times New Roman" panose="02020603050405020304" pitchFamily="18" charset="0"/>
                <a:cs typeface="Times New Roman" panose="02020603050405020304" pitchFamily="18" charset="0"/>
              </a:rPr>
              <a:t>: </a:t>
            </a:r>
            <a:r>
              <a:rPr lang="da-DK" dirty="0">
                <a:solidFill>
                  <a:srgbClr val="1C1C1C"/>
                </a:solidFill>
                <a:ea typeface="Times New Roman" panose="02020603050405020304" pitchFamily="18" charset="0"/>
                <a:cs typeface="Calibri" panose="020F0502020204030204" pitchFamily="34" charset="0"/>
              </a:rPr>
              <a:t>Alle elever skal finde et blad, som de lægger rundt omkring på hinkeruden. Det er slanger. Du må ikke røre slangerne. Gør du det, skal du hen til felt nr. 6, og så tilbage, hvor du kom fra. </a:t>
            </a:r>
            <a:endParaRPr lang="da-DK" dirty="0">
              <a:ea typeface="Calibri" panose="020F0502020204030204" pitchFamily="34" charset="0"/>
              <a:cs typeface="Times New Roman" panose="02020603050405020304" pitchFamily="18" charset="0"/>
            </a:endParaRPr>
          </a:p>
        </p:txBody>
      </p:sp>
      <p:grpSp>
        <p:nvGrpSpPr>
          <p:cNvPr id="8" name="Gruppe 7">
            <a:extLst>
              <a:ext uri="{FF2B5EF4-FFF2-40B4-BE49-F238E27FC236}">
                <a16:creationId xmlns:a16="http://schemas.microsoft.com/office/drawing/2014/main" id="{A49DBCC5-6880-D540-833C-81E280A3E9B4}"/>
              </a:ext>
            </a:extLst>
          </p:cNvPr>
          <p:cNvGrpSpPr/>
          <p:nvPr/>
        </p:nvGrpSpPr>
        <p:grpSpPr>
          <a:xfrm>
            <a:off x="9215634" y="1722577"/>
            <a:ext cx="2138166" cy="4306748"/>
            <a:chOff x="0" y="0"/>
            <a:chExt cx="2019300" cy="4733925"/>
          </a:xfrm>
        </p:grpSpPr>
        <p:grpSp>
          <p:nvGrpSpPr>
            <p:cNvPr id="9" name="Gruppe 8">
              <a:extLst>
                <a:ext uri="{FF2B5EF4-FFF2-40B4-BE49-F238E27FC236}">
                  <a16:creationId xmlns:a16="http://schemas.microsoft.com/office/drawing/2014/main" id="{58567854-D689-1A4F-B964-0037DF6ADB31}"/>
                </a:ext>
              </a:extLst>
            </p:cNvPr>
            <p:cNvGrpSpPr/>
            <p:nvPr/>
          </p:nvGrpSpPr>
          <p:grpSpPr>
            <a:xfrm>
              <a:off x="0" y="0"/>
              <a:ext cx="2019300" cy="4733925"/>
              <a:chOff x="0" y="0"/>
              <a:chExt cx="2019300" cy="4733925"/>
            </a:xfrm>
          </p:grpSpPr>
          <p:grpSp>
            <p:nvGrpSpPr>
              <p:cNvPr id="17" name="Gruppe 16">
                <a:extLst>
                  <a:ext uri="{FF2B5EF4-FFF2-40B4-BE49-F238E27FC236}">
                    <a16:creationId xmlns:a16="http://schemas.microsoft.com/office/drawing/2014/main" id="{3054AD61-98C4-3249-AA4E-AAF02EEFAF7E}"/>
                  </a:ext>
                </a:extLst>
              </p:cNvPr>
              <p:cNvGrpSpPr/>
              <p:nvPr/>
            </p:nvGrpSpPr>
            <p:grpSpPr>
              <a:xfrm>
                <a:off x="0" y="0"/>
                <a:ext cx="2019300" cy="4048125"/>
                <a:chOff x="0" y="0"/>
                <a:chExt cx="2019300" cy="4048125"/>
              </a:xfrm>
            </p:grpSpPr>
            <p:sp>
              <p:nvSpPr>
                <p:cNvPr id="19" name="Ellipse 18">
                  <a:extLst>
                    <a:ext uri="{FF2B5EF4-FFF2-40B4-BE49-F238E27FC236}">
                      <a16:creationId xmlns:a16="http://schemas.microsoft.com/office/drawing/2014/main" id="{0288C1FA-8CD8-6B48-BFAB-4311A0F8FBF7}"/>
                    </a:ext>
                  </a:extLst>
                </p:cNvPr>
                <p:cNvSpPr/>
                <p:nvPr/>
              </p:nvSpPr>
              <p:spPr>
                <a:xfrm>
                  <a:off x="0" y="2133600"/>
                  <a:ext cx="2019300" cy="13049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dirty="0"/>
                </a:p>
              </p:txBody>
            </p:sp>
            <p:sp>
              <p:nvSpPr>
                <p:cNvPr id="20" name="Rektangel 19">
                  <a:extLst>
                    <a:ext uri="{FF2B5EF4-FFF2-40B4-BE49-F238E27FC236}">
                      <a16:creationId xmlns:a16="http://schemas.microsoft.com/office/drawing/2014/main" id="{D8B4145A-09A2-5240-8639-0179B74F72C8}"/>
                    </a:ext>
                  </a:extLst>
                </p:cNvPr>
                <p:cNvSpPr/>
                <p:nvPr/>
              </p:nvSpPr>
              <p:spPr>
                <a:xfrm>
                  <a:off x="523875" y="0"/>
                  <a:ext cx="990600" cy="7715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1" name="Rektangel 20">
                  <a:extLst>
                    <a:ext uri="{FF2B5EF4-FFF2-40B4-BE49-F238E27FC236}">
                      <a16:creationId xmlns:a16="http://schemas.microsoft.com/office/drawing/2014/main" id="{459CC2A9-5A3E-7A4A-BA37-22AB2162F0A3}"/>
                    </a:ext>
                  </a:extLst>
                </p:cNvPr>
                <p:cNvSpPr/>
                <p:nvPr/>
              </p:nvSpPr>
              <p:spPr>
                <a:xfrm>
                  <a:off x="523875" y="1514475"/>
                  <a:ext cx="1000125" cy="7048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2" name="Rektangel 21">
                  <a:extLst>
                    <a:ext uri="{FF2B5EF4-FFF2-40B4-BE49-F238E27FC236}">
                      <a16:creationId xmlns:a16="http://schemas.microsoft.com/office/drawing/2014/main" id="{50D6844D-1F39-C843-8AA8-A50956FC2863}"/>
                    </a:ext>
                  </a:extLst>
                </p:cNvPr>
                <p:cNvSpPr/>
                <p:nvPr/>
              </p:nvSpPr>
              <p:spPr>
                <a:xfrm>
                  <a:off x="600075" y="3362325"/>
                  <a:ext cx="876300" cy="685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sp>
              <p:nvSpPr>
                <p:cNvPr id="23" name="Rektangel 22">
                  <a:extLst>
                    <a:ext uri="{FF2B5EF4-FFF2-40B4-BE49-F238E27FC236}">
                      <a16:creationId xmlns:a16="http://schemas.microsoft.com/office/drawing/2014/main" id="{3CD2D8B4-E63D-5C4E-8406-EB93D6D9429C}"/>
                    </a:ext>
                  </a:extLst>
                </p:cNvPr>
                <p:cNvSpPr/>
                <p:nvPr/>
              </p:nvSpPr>
              <p:spPr>
                <a:xfrm>
                  <a:off x="523875" y="771525"/>
                  <a:ext cx="990600" cy="7715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grpSp>
          <p:sp>
            <p:nvSpPr>
              <p:cNvPr id="18" name="Rektangel 17">
                <a:extLst>
                  <a:ext uri="{FF2B5EF4-FFF2-40B4-BE49-F238E27FC236}">
                    <a16:creationId xmlns:a16="http://schemas.microsoft.com/office/drawing/2014/main" id="{3C6B883E-6F1A-7944-B176-AD7F89F72EBF}"/>
                  </a:ext>
                </a:extLst>
              </p:cNvPr>
              <p:cNvSpPr/>
              <p:nvPr/>
            </p:nvSpPr>
            <p:spPr>
              <a:xfrm>
                <a:off x="600075" y="4048125"/>
                <a:ext cx="876300" cy="685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a-DK"/>
              </a:p>
            </p:txBody>
          </p:sp>
        </p:grpSp>
        <p:grpSp>
          <p:nvGrpSpPr>
            <p:cNvPr id="10" name="Gruppe 9">
              <a:extLst>
                <a:ext uri="{FF2B5EF4-FFF2-40B4-BE49-F238E27FC236}">
                  <a16:creationId xmlns:a16="http://schemas.microsoft.com/office/drawing/2014/main" id="{0AAD19B9-C8DD-8642-99FC-1DAB12CF8C57}"/>
                </a:ext>
              </a:extLst>
            </p:cNvPr>
            <p:cNvGrpSpPr/>
            <p:nvPr/>
          </p:nvGrpSpPr>
          <p:grpSpPr>
            <a:xfrm>
              <a:off x="857250" y="123825"/>
              <a:ext cx="342900" cy="2781935"/>
              <a:chOff x="0" y="0"/>
              <a:chExt cx="342900" cy="2781935"/>
            </a:xfrm>
          </p:grpSpPr>
          <p:sp>
            <p:nvSpPr>
              <p:cNvPr id="13" name="Tekstfelt 2">
                <a:extLst>
                  <a:ext uri="{FF2B5EF4-FFF2-40B4-BE49-F238E27FC236}">
                    <a16:creationId xmlns:a16="http://schemas.microsoft.com/office/drawing/2014/main" id="{B21D1E71-8141-9048-A5C4-87198D704579}"/>
                  </a:ext>
                </a:extLst>
              </p:cNvPr>
              <p:cNvSpPr txBox="1">
                <a:spLocks noChangeArrowheads="1"/>
              </p:cNvSpPr>
              <p:nvPr/>
            </p:nvSpPr>
            <p:spPr bwMode="auto">
              <a:xfrm>
                <a:off x="0" y="0"/>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kstfelt 2">
                <a:extLst>
                  <a:ext uri="{FF2B5EF4-FFF2-40B4-BE49-F238E27FC236}">
                    <a16:creationId xmlns:a16="http://schemas.microsoft.com/office/drawing/2014/main" id="{1A5D1516-1464-1943-8D56-BEF2B6D5FD0A}"/>
                  </a:ext>
                </a:extLst>
              </p:cNvPr>
              <p:cNvSpPr txBox="1">
                <a:spLocks noChangeArrowheads="1"/>
              </p:cNvSpPr>
              <p:nvPr/>
            </p:nvSpPr>
            <p:spPr bwMode="auto">
              <a:xfrm>
                <a:off x="9525" y="790575"/>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kstfelt 2">
                <a:extLst>
                  <a:ext uri="{FF2B5EF4-FFF2-40B4-BE49-F238E27FC236}">
                    <a16:creationId xmlns:a16="http://schemas.microsoft.com/office/drawing/2014/main" id="{F4DD0BE8-C2AA-8642-8D19-4E42C4B58C39}"/>
                  </a:ext>
                </a:extLst>
              </p:cNvPr>
              <p:cNvSpPr txBox="1">
                <a:spLocks noChangeArrowheads="1"/>
              </p:cNvSpPr>
              <p:nvPr/>
            </p:nvSpPr>
            <p:spPr bwMode="auto">
              <a:xfrm>
                <a:off x="9525" y="1552575"/>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kstfelt 2">
                <a:extLst>
                  <a:ext uri="{FF2B5EF4-FFF2-40B4-BE49-F238E27FC236}">
                    <a16:creationId xmlns:a16="http://schemas.microsoft.com/office/drawing/2014/main" id="{AEAB0A75-831C-994E-B018-4C3B25D7CF6C}"/>
                  </a:ext>
                </a:extLst>
              </p:cNvPr>
              <p:cNvSpPr txBox="1">
                <a:spLocks noChangeArrowheads="1"/>
              </p:cNvSpPr>
              <p:nvPr/>
            </p:nvSpPr>
            <p:spPr bwMode="auto">
              <a:xfrm>
                <a:off x="9525" y="2371725"/>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1" name="Tekstfelt 2">
              <a:extLst>
                <a:ext uri="{FF2B5EF4-FFF2-40B4-BE49-F238E27FC236}">
                  <a16:creationId xmlns:a16="http://schemas.microsoft.com/office/drawing/2014/main" id="{A68592F4-AEF3-5F46-A291-8B43C35D5A64}"/>
                </a:ext>
              </a:extLst>
            </p:cNvPr>
            <p:cNvSpPr txBox="1">
              <a:spLocks noChangeArrowheads="1"/>
            </p:cNvSpPr>
            <p:nvPr/>
          </p:nvSpPr>
          <p:spPr bwMode="auto">
            <a:xfrm>
              <a:off x="876300" y="3476625"/>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kstfelt 2">
              <a:extLst>
                <a:ext uri="{FF2B5EF4-FFF2-40B4-BE49-F238E27FC236}">
                  <a16:creationId xmlns:a16="http://schemas.microsoft.com/office/drawing/2014/main" id="{FDF28F71-1037-6446-8BF6-CDB34F5EF3AF}"/>
                </a:ext>
              </a:extLst>
            </p:cNvPr>
            <p:cNvSpPr txBox="1">
              <a:spLocks noChangeArrowheads="1"/>
            </p:cNvSpPr>
            <p:nvPr/>
          </p:nvSpPr>
          <p:spPr bwMode="auto">
            <a:xfrm>
              <a:off x="895350" y="4152900"/>
              <a:ext cx="333375" cy="41021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spAutoFit/>
            </a:bodyPr>
            <a:lstStyle/>
            <a:p>
              <a:pPr algn="ctr">
                <a:lnSpc>
                  <a:spcPts val="1500"/>
                </a:lnSpc>
                <a:spcAft>
                  <a:spcPts val="0"/>
                </a:spcAft>
              </a:pPr>
              <a:r>
                <a:rPr lang="da-DK" sz="200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a:t>
              </a:r>
              <a:endParaRPr lang="da-DK" sz="12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5" name="Titel 4">
            <a:extLst>
              <a:ext uri="{FF2B5EF4-FFF2-40B4-BE49-F238E27FC236}">
                <a16:creationId xmlns:a16="http://schemas.microsoft.com/office/drawing/2014/main" id="{541A7770-6594-C847-A476-C5BEB704D567}"/>
              </a:ext>
            </a:extLst>
          </p:cNvPr>
          <p:cNvSpPr>
            <a:spLocks noGrp="1"/>
          </p:cNvSpPr>
          <p:nvPr>
            <p:ph type="title"/>
          </p:nvPr>
        </p:nvSpPr>
        <p:spPr>
          <a:xfrm>
            <a:off x="838200" y="828675"/>
            <a:ext cx="10515600" cy="1325563"/>
          </a:xfrm>
        </p:spPr>
        <p:txBody>
          <a:bodyPr/>
          <a:lstStyle/>
          <a:p>
            <a:r>
              <a:rPr lang="da-DK" dirty="0"/>
              <a:t>Kobberslangen</a:t>
            </a:r>
          </a:p>
        </p:txBody>
      </p:sp>
    </p:spTree>
    <p:extLst>
      <p:ext uri="{BB962C8B-B14F-4D97-AF65-F5344CB8AC3E}">
        <p14:creationId xmlns:p14="http://schemas.microsoft.com/office/powerpoint/2010/main" val="2057013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929CE9-2840-E84D-ACC5-39FD6C5E7FC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9" name="Picture 2" descr="Exodus 1 v 22 So Pharaoh gave orders to his people that every baby boy born to a Hebrew woman must be thrown in the River Nile. – Slide 12">
            <a:extLst>
              <a:ext uri="{FF2B5EF4-FFF2-40B4-BE49-F238E27FC236}">
                <a16:creationId xmlns:a16="http://schemas.microsoft.com/office/drawing/2014/main" id="{4D4C9953-E73F-F745-8BDE-91AF29FE88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6"/>
            <a:ext cx="5262424" cy="39468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6" name="Picture 2" descr="Exodus 1 v 11 So the Egyptians forced the Israelites to become their slaves. – Slide 4">
            <a:extLst>
              <a:ext uri="{FF2B5EF4-FFF2-40B4-BE49-F238E27FC236}">
                <a16:creationId xmlns:a16="http://schemas.microsoft.com/office/drawing/2014/main" id="{63785672-FE2D-E249-AAA7-C4A1AAE7DF6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8200" y="2154237"/>
            <a:ext cx="4965834" cy="37243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Tough slave masters made them build the cities of Pithom and Rameses. – Slide 5">
            <a:extLst>
              <a:ext uri="{FF2B5EF4-FFF2-40B4-BE49-F238E27FC236}">
                <a16:creationId xmlns:a16="http://schemas.microsoft.com/office/drawing/2014/main" id="{54F9A379-B655-3843-B173-37A8B5D24FB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28257" y="2154237"/>
            <a:ext cx="4965834" cy="3724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5" name="Picture 2" descr="When he saw how many Israelites there were, he became afraid of their power. – Slide 2">
            <a:extLst>
              <a:ext uri="{FF2B5EF4-FFF2-40B4-BE49-F238E27FC236}">
                <a16:creationId xmlns:a16="http://schemas.microsoft.com/office/drawing/2014/main" id="{153FDA84-7C29-3B42-B331-AF84772FEA8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491456"/>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058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a:xfrm>
            <a:off x="838200" y="828675"/>
            <a:ext cx="10515600" cy="1325563"/>
          </a:xfrm>
        </p:spPr>
        <p:txBody>
          <a:bodyPr rtlCol="0"/>
          <a:lstStyle/>
          <a:p>
            <a:pPr fontAlgn="auto">
              <a:spcAft>
                <a:spcPts val="0"/>
              </a:spcAft>
              <a:defRPr/>
            </a:pPr>
            <a:r>
              <a:rPr lang="da-DK" dirty="0">
                <a:ea typeface="Times New Roman" charset="0"/>
                <a:cs typeface="Arial" charset="0"/>
              </a:rPr>
              <a:t>Moses i kurven</a:t>
            </a:r>
            <a:endParaRPr lang="da-DK" dirty="0"/>
          </a:p>
        </p:txBody>
      </p:sp>
      <p:pic>
        <p:nvPicPr>
          <p:cNvPr id="6" name="Picture 2" descr="Exodus 1 v 9-10 He warned his people that if war came the Israelites might side with their enemies and then leave the country. – Slide 3">
            <a:extLst>
              <a:ext uri="{FF2B5EF4-FFF2-40B4-BE49-F238E27FC236}">
                <a16:creationId xmlns:a16="http://schemas.microsoft.com/office/drawing/2014/main" id="{44D4B0F0-89A3-D04E-BA12-FF7AD6F8C26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1" y="1491456"/>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87381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eriale skabelon" id="{A8DEC614-BE08-8648-8A37-0B5DF67DEEAD}" vid="{857EC34B-E9B7-1944-8FF0-68752D5A298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2CD9B62652CFC49B10A53D37456A484" ma:contentTypeVersion="8" ma:contentTypeDescription="Opret et nyt dokument." ma:contentTypeScope="" ma:versionID="70849b7c517ccf6a1f0eb4fe57b576aa">
  <xsd:schema xmlns:xsd="http://www.w3.org/2001/XMLSchema" xmlns:xs="http://www.w3.org/2001/XMLSchema" xmlns:p="http://schemas.microsoft.com/office/2006/metadata/properties" xmlns:ns2="11feb33f-abdb-4ce5-8822-6a4a15d1ce4b" targetNamespace="http://schemas.microsoft.com/office/2006/metadata/properties" ma:root="true" ma:fieldsID="14e01ee7c83176fad9d392d78b97c31f" ns2:_="">
    <xsd:import namespace="11feb33f-abdb-4ce5-8822-6a4a15d1ce4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eb33f-abdb-4ce5-8822-6a4a15d1ce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5D6602-71BE-4393-A82A-7DF15BC35EA9}"/>
</file>

<file path=customXml/itemProps2.xml><?xml version="1.0" encoding="utf-8"?>
<ds:datastoreItem xmlns:ds="http://schemas.openxmlformats.org/officeDocument/2006/customXml" ds:itemID="{04735A5B-D984-4C75-9E43-1885F8584B88}"/>
</file>

<file path=customXml/itemProps3.xml><?xml version="1.0" encoding="utf-8"?>
<ds:datastoreItem xmlns:ds="http://schemas.openxmlformats.org/officeDocument/2006/customXml" ds:itemID="{B6786910-449B-42AB-B482-B157879EAA69}"/>
</file>

<file path=docProps/app.xml><?xml version="1.0" encoding="utf-8"?>
<Properties xmlns="http://schemas.openxmlformats.org/officeDocument/2006/extended-properties" xmlns:vt="http://schemas.openxmlformats.org/officeDocument/2006/docPropsVTypes">
  <Template>Office-tema</Template>
  <TotalTime>1557</TotalTime>
  <Words>515</Words>
  <Application>Microsoft Macintosh PowerPoint</Application>
  <PresentationFormat>Widescreen</PresentationFormat>
  <Paragraphs>243</Paragraphs>
  <Slides>51</Slides>
  <Notes>0</Notes>
  <HiddenSlides>0</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51</vt:i4>
      </vt:variant>
    </vt:vector>
  </HeadingPairs>
  <TitlesOfParts>
    <vt:vector size="58" baseType="lpstr">
      <vt:lpstr>Arial</vt:lpstr>
      <vt:lpstr>Arial Narrow</vt:lpstr>
      <vt:lpstr>Bahnschrift SemiLight SemiConde</vt:lpstr>
      <vt:lpstr>Calibri</vt:lpstr>
      <vt:lpstr>Calibri Light</vt:lpstr>
      <vt:lpstr>Times New Roman</vt:lpstr>
      <vt:lpstr>Office-tema</vt:lpstr>
      <vt:lpstr>MOSES</vt:lpstr>
      <vt:lpstr>Moses i kurven Hvad skal vi i dag?</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 i kurven</vt:lpstr>
      <vt:lpstr>MOSES</vt:lpstr>
      <vt:lpstr>Den brændende tornebusk Hvad skal vi i dag?</vt:lpstr>
      <vt:lpstr>Den brændende tornebusk</vt:lpstr>
      <vt:lpstr>Den brændende tornebusk</vt:lpstr>
      <vt:lpstr>Den brændende tornebusk</vt:lpstr>
      <vt:lpstr>MOSES</vt:lpstr>
      <vt:lpstr>PowerPoint-præsentation</vt:lpstr>
      <vt:lpstr>De 10 plager og den første påske</vt:lpstr>
      <vt:lpstr>De 10 plager og den første påske</vt:lpstr>
      <vt:lpstr>MOSES</vt:lpstr>
      <vt:lpstr>Gennem det Røde Hav  Hvad skal vi i dag?</vt:lpstr>
      <vt:lpstr>Gennem det Røde Hav</vt:lpstr>
      <vt:lpstr>Gennem det Røde Hav</vt:lpstr>
      <vt:lpstr>Gennem det Røde Hav</vt:lpstr>
      <vt:lpstr>Gennem det Røde Hav</vt:lpstr>
      <vt:lpstr>Gennem det Røde Hav</vt:lpstr>
      <vt:lpstr>Gennem det Røde Hav</vt:lpstr>
      <vt:lpstr>Gennem det Røde Hav</vt:lpstr>
      <vt:lpstr>Gennem det Røde Hav</vt:lpstr>
      <vt:lpstr>Gennem det Røde Hav</vt:lpstr>
      <vt:lpstr>Gennem det Røde Hav</vt:lpstr>
      <vt:lpstr>Gennem det Røde Hav</vt:lpstr>
      <vt:lpstr>MOSES</vt:lpstr>
      <vt:lpstr>PowerPoint-præsentation</vt:lpstr>
      <vt:lpstr>De 10 bud</vt:lpstr>
      <vt:lpstr>De 10 bud</vt:lpstr>
      <vt:lpstr>De 10 bud</vt:lpstr>
      <vt:lpstr>MOSES</vt:lpstr>
      <vt:lpstr>Kobberslangen Hvad skal vi i dag?</vt:lpstr>
      <vt:lpstr>Kobberslangen</vt:lpstr>
      <vt:lpstr>Kobberslangen</vt:lpstr>
      <vt:lpstr>Kobberslangen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Etik og Livsfilosofi: Aktiv dødshjælp</dc:title>
  <dc:creator>Magnus Nygaard Andersen 2016e</dc:creator>
  <cp:lastModifiedBy>Laila Nygaard</cp:lastModifiedBy>
  <cp:revision>23</cp:revision>
  <dcterms:created xsi:type="dcterms:W3CDTF">2018-10-19T09:13:16Z</dcterms:created>
  <dcterms:modified xsi:type="dcterms:W3CDTF">2018-10-26T11:22:28Z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0x01010032CD9B62652CFC49B10A53D37456A484</vt:lpwstr>
  </property>
</Properties>
</file>