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4"/>
  </p:sldMasterIdLst>
  <p:notesMasterIdLst>
    <p:notesMasterId r:id="rId9"/>
  </p:notesMasterIdLst>
  <p:sldIdLst>
    <p:sldId id="263" r:id="rId5"/>
    <p:sldId id="257" r:id="rId6"/>
    <p:sldId id="259" r:id="rId7"/>
    <p:sldId id="258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401340-AEE7-3646-AE03-8340BCB4E6CD}" v="1" dt="2021-02-05T08:41:18.0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67401340-AEE7-3646-AE03-8340BCB4E6CD}"/>
    <pc:docChg chg="modSld">
      <pc:chgData name="Foreningen af Kristne Friskoler" userId="f8968d14-9625-4e7d-a0c0-3126b03e9e13" providerId="ADAL" clId="{67401340-AEE7-3646-AE03-8340BCB4E6CD}" dt="2021-02-05T08:41:18.028" v="0" actId="18331"/>
      <pc:docMkLst>
        <pc:docMk/>
      </pc:docMkLst>
      <pc:sldChg chg="modSp">
        <pc:chgData name="Foreningen af Kristne Friskoler" userId="f8968d14-9625-4e7d-a0c0-3126b03e9e13" providerId="ADAL" clId="{67401340-AEE7-3646-AE03-8340BCB4E6CD}" dt="2021-02-05T08:41:18.028" v="0" actId="18331"/>
        <pc:sldMkLst>
          <pc:docMk/>
          <pc:sldMk cId="0" sldId="263"/>
        </pc:sldMkLst>
        <pc:picChg chg="mod">
          <ac:chgData name="Foreningen af Kristne Friskoler" userId="f8968d14-9625-4e7d-a0c0-3126b03e9e13" providerId="ADAL" clId="{67401340-AEE7-3646-AE03-8340BCB4E6CD}" dt="2021-02-05T08:41:18.028" v="0" actId="18331"/>
          <ac:picMkLst>
            <pc:docMk/>
            <pc:sldMk cId="0" sldId="263"/>
            <ac:picMk id="7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8468d51a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8468d51a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8468d51a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8468d51a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6e8a7375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6e8a7375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4">
  <p:cSld name="Tilpasset layout 4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810900" y="772300"/>
            <a:ext cx="7537500" cy="4062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>
                <a:solidFill>
                  <a:srgbClr val="FFFFFF"/>
                </a:solidFill>
              </a:defRPr>
            </a:lvl1pPr>
            <a:lvl2pPr marL="914400" lvl="1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2pPr>
            <a:lvl3pPr marL="1371600" lvl="2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3pPr>
            <a:lvl4pPr marL="1828800" lvl="3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4pPr>
            <a:lvl5pPr marL="2286000" lvl="4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5pPr>
            <a:lvl6pPr marL="2743200" lvl="5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6pPr>
            <a:lvl7pPr marL="3200400" lvl="6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7pPr>
            <a:lvl8pPr marL="3657600" lvl="7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8pPr>
            <a:lvl9pPr marL="4114800" lvl="8" indent="-355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5228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3">
  <p:cSld name="Tilpasset layout 3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4293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3">
  <p:cSld name="1_Tilpasset layout 3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10900" y="772300"/>
            <a:ext cx="7537500" cy="4062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>
                <a:solidFill>
                  <a:srgbClr val="FFFFFF"/>
                </a:solidFill>
              </a:defRPr>
            </a:lvl1pPr>
            <a:lvl2pPr marL="914400" lvl="1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2pPr>
            <a:lvl3pPr marL="1371600" lvl="2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3pPr>
            <a:lvl4pPr marL="1828800" lvl="3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4pPr>
            <a:lvl5pPr marL="2286000" lvl="4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5pPr>
            <a:lvl6pPr marL="2743200" lvl="5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6pPr>
            <a:lvl7pPr marL="3200400" lvl="6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7pPr>
            <a:lvl8pPr marL="3657600" lvl="7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8pPr>
            <a:lvl9pPr marL="4114800" lvl="8" indent="-355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483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  <p:sldLayoutId id="2147483663" r:id="rId12"/>
    <p:sldLayoutId id="2147483664" r:id="rId13"/>
    <p:sldLayoutId id="2147483665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8"/>
          <p:cNvPicPr preferRelativeResize="0"/>
          <p:nvPr/>
        </p:nvPicPr>
        <p:blipFill rotWithShape="1">
          <a:blip r:embed="rId3" cstate="print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>
            <a:spLocks noGrp="1"/>
          </p:cNvSpPr>
          <p:nvPr>
            <p:ph type="ctrTitle"/>
          </p:nvPr>
        </p:nvSpPr>
        <p:spPr>
          <a:xfrm>
            <a:off x="1717275" y="890575"/>
            <a:ext cx="5445900" cy="26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dirty="0"/>
              <a:t>Buddhisme</a:t>
            </a:r>
            <a:br>
              <a:rPr lang="da" dirty="0"/>
            </a:br>
            <a:r>
              <a:rPr lang="da" dirty="0"/>
              <a:t>Meditation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8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-437990"/>
            <a:ext cx="9144000" cy="573228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>
            <a:off x="384202" y="772300"/>
            <a:ext cx="7964198" cy="406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3200" dirty="0"/>
              <a:t>Meditation:</a:t>
            </a:r>
            <a:endParaRPr sz="3200" dirty="0"/>
          </a:p>
          <a:p>
            <a:pPr marL="76200" lvl="0" indent="0" algn="l" rtl="0">
              <a:spcBef>
                <a:spcPts val="1600"/>
              </a:spcBef>
              <a:spcAft>
                <a:spcPts val="0"/>
              </a:spcAft>
              <a:buSzPts val="2400"/>
              <a:buNone/>
            </a:pPr>
            <a:r>
              <a:rPr lang="da" sz="3200" dirty="0"/>
              <a:t>- Beroligelse (shamatha)</a:t>
            </a:r>
            <a:endParaRPr sz="3200"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da" sz="3200" dirty="0"/>
              <a:t>- Indsigt (vipashyana).</a:t>
            </a:r>
            <a:endParaRPr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1"/>
          <p:cNvPicPr preferRelativeResize="0"/>
          <p:nvPr/>
        </p:nvPicPr>
        <p:blipFill rotWithShape="1">
          <a:blip r:embed="rId3" cstate="print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15" r="13715"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1"/>
          <p:cNvSpPr txBox="1">
            <a:spLocks noGrp="1"/>
          </p:cNvSpPr>
          <p:nvPr>
            <p:ph type="body" idx="1"/>
          </p:nvPr>
        </p:nvSpPr>
        <p:spPr>
          <a:xfrm>
            <a:off x="810900" y="772300"/>
            <a:ext cx="7537500" cy="406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b="1" dirty="0"/>
              <a:t>Den buddhistiske trosbekendelse</a:t>
            </a:r>
            <a:endParaRPr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dirty="0"/>
              <a:t>Jeg tager min tilflugt til Buddha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dirty="0"/>
              <a:t>Jeg tager min tilflugt til dharma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dirty="0"/>
              <a:t>Jeg tager min tilflugt til sangha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9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felt 4">
            <a:extLst>
              <a:ext uri="{FF2B5EF4-FFF2-40B4-BE49-F238E27FC236}">
                <a16:creationId xmlns:a16="http://schemas.microsoft.com/office/drawing/2014/main" id="{5287F6F6-2947-4E47-9BF3-2FF3424BBFB0}"/>
              </a:ext>
            </a:extLst>
          </p:cNvPr>
          <p:cNvSpPr txBox="1"/>
          <p:nvPr/>
        </p:nvSpPr>
        <p:spPr>
          <a:xfrm>
            <a:off x="2286000" y="2308699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" sz="4000" dirty="0">
                <a:solidFill>
                  <a:schemeClr val="bg1"/>
                </a:solidFill>
              </a:rPr>
              <a:t>Meditation i praksis</a:t>
            </a:r>
            <a:endParaRPr lang="da-DK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0" ma:contentTypeDescription="Opret et nyt dokument." ma:contentTypeScope="" ma:versionID="aa4f84cbf17a86cea863286fc72db31c">
  <xsd:schema xmlns:xsd="http://www.w3.org/2001/XMLSchema" xmlns:xs="http://www.w3.org/2001/XMLSchema" xmlns:p="http://schemas.microsoft.com/office/2006/metadata/properties" xmlns:ns2="11feb33f-abdb-4ce5-8822-6a4a15d1ce4b" targetNamespace="http://schemas.microsoft.com/office/2006/metadata/properties" ma:root="true" ma:fieldsID="b6abd843cb4ffcc404ced4f323c1fc96" ns2:_="">
    <xsd:import namespace="11feb33f-abdb-4ce5-8822-6a4a15d1ce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EA940-CEBF-4719-A015-915B4CDB2F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feb33f-abdb-4ce5-8822-6a4a15d1ce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919A8E-EDCB-400E-8AFC-80B2824B597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264300-CA10-4D2C-93DB-991FD70F89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39</Words>
  <Application>Microsoft Macintosh PowerPoint</Application>
  <PresentationFormat>Skærmshow (16:9)</PresentationFormat>
  <Paragraphs>10</Paragraphs>
  <Slides>4</Slides>
  <Notes>4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6" baseType="lpstr">
      <vt:lpstr>Arial</vt:lpstr>
      <vt:lpstr>Simple Light</vt:lpstr>
      <vt:lpstr>Buddhisme Meditation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Meditation</dc:title>
  <cp:lastModifiedBy>Torben Mathiesen</cp:lastModifiedBy>
  <cp:revision>4</cp:revision>
  <dcterms:modified xsi:type="dcterms:W3CDTF">2021-02-05T08:41:23Z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