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4"/>
  </p:sldMasterIdLst>
  <p:notesMasterIdLst>
    <p:notesMasterId r:id="rId8"/>
  </p:notesMasterIdLst>
  <p:sldIdLst>
    <p:sldId id="261" r:id="rId5"/>
    <p:sldId id="262" r:id="rId6"/>
    <p:sldId id="258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96ED5D-F81F-8B44-927D-F9B1CB38C2DB}" v="2" dt="2021-02-05T08:42:47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oreningen af Kristne Friskoler" userId="f8968d14-9625-4e7d-a0c0-3126b03e9e13" providerId="ADAL" clId="{F996ED5D-F81F-8B44-927D-F9B1CB38C2DB}"/>
    <pc:docChg chg="modSld">
      <pc:chgData name="Foreningen af Kristne Friskoler" userId="f8968d14-9625-4e7d-a0c0-3126b03e9e13" providerId="ADAL" clId="{F996ED5D-F81F-8B44-927D-F9B1CB38C2DB}" dt="2021-02-05T08:42:47.281" v="1" actId="18331"/>
      <pc:docMkLst>
        <pc:docMk/>
      </pc:docMkLst>
      <pc:sldChg chg="addSp modSp">
        <pc:chgData name="Foreningen af Kristne Friskoler" userId="f8968d14-9625-4e7d-a0c0-3126b03e9e13" providerId="ADAL" clId="{F996ED5D-F81F-8B44-927D-F9B1CB38C2DB}" dt="2021-02-05T08:42:47.281" v="1" actId="18331"/>
        <pc:sldMkLst>
          <pc:docMk/>
          <pc:sldMk cId="0" sldId="261"/>
        </pc:sldMkLst>
        <pc:picChg chg="add mod">
          <ac:chgData name="Foreningen af Kristne Friskoler" userId="f8968d14-9625-4e7d-a0c0-3126b03e9e13" providerId="ADAL" clId="{F996ED5D-F81F-8B44-927D-F9B1CB38C2DB}" dt="2021-02-05T08:42:47.281" v="1" actId="18331"/>
          <ac:picMkLst>
            <pc:docMk/>
            <pc:sldMk cId="0" sldId="261"/>
            <ac:picMk id="4" creationId="{B999453E-9AD3-5541-9EC1-785AEF9C6DB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6e8a7375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6e8a7375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6b235345f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6b235345f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3">
  <p:cSld name="Tilpasset layout 3"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28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5"/>
          <p:cNvSpPr/>
          <p:nvPr/>
        </p:nvSpPr>
        <p:spPr>
          <a:xfrm>
            <a:off x="449260" y="531150"/>
            <a:ext cx="638100" cy="7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ctrTitle"/>
          </p:nvPr>
        </p:nvSpPr>
        <p:spPr>
          <a:xfrm>
            <a:off x="323300" y="772850"/>
            <a:ext cx="2704200" cy="3140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5390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2">
  <p:cSld name="Tilpasset layout 2">
    <p:bg>
      <p:bgPr>
        <a:solidFill>
          <a:srgbClr val="FFFFFF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0033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5" r:id="rId13"/>
    <p:sldLayoutId id="2147483666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8"/>
          <p:cNvPicPr preferRelativeResize="0"/>
          <p:nvPr/>
        </p:nvPicPr>
        <p:blipFill rotWithShape="1">
          <a:blip r:embed="rId3" cstate="print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5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8"/>
          <p:cNvSpPr txBox="1">
            <a:spLocks noGrp="1"/>
          </p:cNvSpPr>
          <p:nvPr>
            <p:ph type="ctrTitle"/>
          </p:nvPr>
        </p:nvSpPr>
        <p:spPr>
          <a:xfrm>
            <a:off x="1717275" y="890575"/>
            <a:ext cx="5445900" cy="264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dirty="0"/>
              <a:t>Buddhisme</a:t>
            </a:r>
            <a:br>
              <a:rPr lang="da" dirty="0"/>
            </a:br>
            <a:r>
              <a:rPr lang="da" dirty="0"/>
              <a:t>Forskellige retninger</a:t>
            </a:r>
            <a:endParaRPr dirty="0"/>
          </a:p>
        </p:txBody>
      </p:sp>
      <p:pic>
        <p:nvPicPr>
          <p:cNvPr id="4" name="Google Shape;76;p18">
            <a:extLst>
              <a:ext uri="{FF2B5EF4-FFF2-40B4-BE49-F238E27FC236}">
                <a16:creationId xmlns:a16="http://schemas.microsoft.com/office/drawing/2014/main" id="{B999453E-9AD3-5541-9EC1-785AEF9C6DB9}"/>
              </a:ext>
            </a:extLst>
          </p:cNvPr>
          <p:cNvPicPr preferRelativeResize="0"/>
          <p:nvPr/>
        </p:nvPicPr>
        <p:blipFill rotWithShape="1">
          <a:blip r:embed="rId3" cstate="print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"/>
            <a:ext cx="9144005" cy="5143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34"/>
          <p:cNvPicPr preferRelativeResize="0"/>
          <p:nvPr/>
        </p:nvPicPr>
        <p:blipFill rotWithShape="1">
          <a:blip r:embed="rId3" cstate="print">
            <a:alphaModFix amt="5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5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34"/>
          <p:cNvSpPr txBox="1">
            <a:spLocks noGrp="1"/>
          </p:cNvSpPr>
          <p:nvPr>
            <p:ph type="ctrTitle"/>
          </p:nvPr>
        </p:nvSpPr>
        <p:spPr>
          <a:xfrm>
            <a:off x="578558" y="283853"/>
            <a:ext cx="7669200" cy="372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-DK" dirty="0"/>
              <a:t>Fremlæggelser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482600" algn="l" rtl="0">
              <a:spcBef>
                <a:spcPts val="0"/>
              </a:spcBef>
              <a:spcAft>
                <a:spcPts val="0"/>
              </a:spcAft>
              <a:buSzPts val="4000"/>
              <a:buChar char="-"/>
            </a:pPr>
            <a:r>
              <a:rPr lang="da" dirty="0"/>
              <a:t>Livshjulet</a:t>
            </a:r>
            <a:endParaRPr dirty="0"/>
          </a:p>
          <a:p>
            <a:pPr marL="457200" lvl="0" indent="-482600" algn="l" rtl="0">
              <a:spcBef>
                <a:spcPts val="0"/>
              </a:spcBef>
              <a:spcAft>
                <a:spcPts val="0"/>
              </a:spcAft>
              <a:buSzPts val="4000"/>
              <a:buChar char="-"/>
            </a:pPr>
            <a:r>
              <a:rPr lang="da" dirty="0"/>
              <a:t>Karma</a:t>
            </a:r>
            <a:endParaRPr dirty="0"/>
          </a:p>
          <a:p>
            <a:pPr marL="457200" lvl="0" indent="-482600" algn="l" rtl="0">
              <a:spcBef>
                <a:spcPts val="0"/>
              </a:spcBef>
              <a:spcAft>
                <a:spcPts val="0"/>
              </a:spcAft>
              <a:buSzPts val="4000"/>
              <a:buChar char="-"/>
            </a:pPr>
            <a:r>
              <a:rPr lang="da" dirty="0"/>
              <a:t>Reinkarnation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33"/>
          <p:cNvPicPr preferRelativeResize="0"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87800" y="0"/>
            <a:ext cx="57562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33"/>
          <p:cNvSpPr txBox="1">
            <a:spLocks noGrp="1"/>
          </p:cNvSpPr>
          <p:nvPr>
            <p:ph type="ctrTitle"/>
          </p:nvPr>
        </p:nvSpPr>
        <p:spPr>
          <a:xfrm>
            <a:off x="323300" y="772850"/>
            <a:ext cx="2704200" cy="314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Retninger af buddhisme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da"/>
              <a:t>Hinayana</a:t>
            </a:r>
            <a:endParaRPr/>
          </a:p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da"/>
              <a:t>Mahayana</a:t>
            </a:r>
            <a:endParaRPr/>
          </a:p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da"/>
              <a:t>Vajrayana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2CD9B62652CFC49B10A53D37456A484" ma:contentTypeVersion="10" ma:contentTypeDescription="Opret et nyt dokument." ma:contentTypeScope="" ma:versionID="aa4f84cbf17a86cea863286fc72db31c">
  <xsd:schema xmlns:xsd="http://www.w3.org/2001/XMLSchema" xmlns:xs="http://www.w3.org/2001/XMLSchema" xmlns:p="http://schemas.microsoft.com/office/2006/metadata/properties" xmlns:ns2="11feb33f-abdb-4ce5-8822-6a4a15d1ce4b" targetNamespace="http://schemas.microsoft.com/office/2006/metadata/properties" ma:root="true" ma:fieldsID="b6abd843cb4ffcc404ced4f323c1fc96" ns2:_="">
    <xsd:import namespace="11feb33f-abdb-4ce5-8822-6a4a15d1ce4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feb33f-abdb-4ce5-8822-6a4a15d1ce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91DE82-6927-445D-BFE7-9DCC7496CBD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F7C54C7-45D7-475A-89EF-1E24ACDE52C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BF17DD-C4C6-43EE-AAC2-46F50AD618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feb33f-abdb-4ce5-8822-6a4a15d1ce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14</Words>
  <Application>Microsoft Macintosh PowerPoint</Application>
  <PresentationFormat>Skærmshow (16:9)</PresentationFormat>
  <Paragraphs>11</Paragraphs>
  <Slides>3</Slides>
  <Notes>3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1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Buddhisme Forskellige retninger</vt:lpstr>
      <vt:lpstr>Fremlæggelser  Livshjulet Karma Reinkarnation</vt:lpstr>
      <vt:lpstr>Retninger af buddhisme  Hinayana Mahayana Vajrayana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Buddhisme</dc:title>
  <cp:lastModifiedBy>Torben Mathiesen</cp:lastModifiedBy>
  <cp:revision>4</cp:revision>
  <dcterms:modified xsi:type="dcterms:W3CDTF">2021-02-05T08:42:52Z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0x01010032CD9B62652CFC49B10A53D37456A484</vt:lpwstr>
  </property>
</Properties>
</file>