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6" r:id="rId4"/>
    <p:sldMasterId id="2147483677" r:id="rId5"/>
  </p:sldMasterIdLst>
  <p:notesMasterIdLst>
    <p:notesMasterId r:id="rId9"/>
  </p:notesMasterIdLst>
  <p:sldIdLst>
    <p:sldId id="261" r:id="rId6"/>
    <p:sldId id="260" r:id="rId7"/>
    <p:sldId id="259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BA9085-E859-6F4F-8E1A-01813590C744}" v="1" dt="2021-02-05T08:43:25.8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reningen af Kristne Friskoler" userId="f8968d14-9625-4e7d-a0c0-3126b03e9e13" providerId="ADAL" clId="{DABA9085-E859-6F4F-8E1A-01813590C744}"/>
    <pc:docChg chg="modSld">
      <pc:chgData name="Foreningen af Kristne Friskoler" userId="f8968d14-9625-4e7d-a0c0-3126b03e9e13" providerId="ADAL" clId="{DABA9085-E859-6F4F-8E1A-01813590C744}" dt="2021-02-05T08:43:25.885" v="0" actId="18331"/>
      <pc:docMkLst>
        <pc:docMk/>
      </pc:docMkLst>
      <pc:sldChg chg="modSp">
        <pc:chgData name="Foreningen af Kristne Friskoler" userId="f8968d14-9625-4e7d-a0c0-3126b03e9e13" providerId="ADAL" clId="{DABA9085-E859-6F4F-8E1A-01813590C744}" dt="2021-02-05T08:43:25.885" v="0" actId="18331"/>
        <pc:sldMkLst>
          <pc:docMk/>
          <pc:sldMk cId="0" sldId="261"/>
        </pc:sldMkLst>
        <pc:picChg chg="mod">
          <ac:chgData name="Foreningen af Kristne Friskoler" userId="f8968d14-9625-4e7d-a0c0-3126b03e9e13" providerId="ADAL" clId="{DABA9085-E859-6F4F-8E1A-01813590C744}" dt="2021-02-05T08:43:25.885" v="0" actId="18331"/>
          <ac:picMkLst>
            <pc:docMk/>
            <pc:sldMk cId="0" sldId="261"/>
            <ac:picMk id="7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4959e2f01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4959e2f01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6e8a7375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6e8a7375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2">
  <p:cSld name="AUTOLAYOUT_2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2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7" name="Google Shape;97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4" name="Google Shape;104;p26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5" name="Google Shape;105;p26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109" name="Google Shape;109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8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2" name="Google Shape;112;p28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3" name="Google Shape;113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">
  <p:cSld name="AUTOLAYOUT">
    <p:bg>
      <p:bgPr>
        <a:solidFill>
          <a:srgbClr val="FFFFFF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0"/>
          <p:cNvSpPr txBox="1">
            <a:spLocks noGrp="1"/>
          </p:cNvSpPr>
          <p:nvPr>
            <p:ph type="body" idx="1"/>
          </p:nvPr>
        </p:nvSpPr>
        <p:spPr>
          <a:xfrm>
            <a:off x="630075" y="992625"/>
            <a:ext cx="3777600" cy="317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8"/>
          <p:cNvPicPr preferRelativeResize="0"/>
          <p:nvPr/>
        </p:nvPicPr>
        <p:blipFill rotWithShape="1">
          <a:blip r:embed="rId3" cstate="print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8"/>
          <p:cNvSpPr txBox="1">
            <a:spLocks noGrp="1"/>
          </p:cNvSpPr>
          <p:nvPr>
            <p:ph type="ctrTitle"/>
          </p:nvPr>
        </p:nvSpPr>
        <p:spPr>
          <a:xfrm>
            <a:off x="1717275" y="890575"/>
            <a:ext cx="5445900" cy="26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dirty="0"/>
              <a:t>Buddhisme</a:t>
            </a:r>
            <a:br>
              <a:rPr lang="da" dirty="0"/>
            </a:br>
            <a:r>
              <a:rPr lang="da" dirty="0"/>
              <a:t>Vigtige begreber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35"/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0727" y="992936"/>
            <a:ext cx="3689700" cy="4050785"/>
          </a:xfrm>
          <a:prstGeom prst="ellipse">
            <a:avLst/>
          </a:prstGeom>
          <a:noFill/>
          <a:ln>
            <a:noFill/>
          </a:ln>
        </p:spPr>
      </p:pic>
      <p:sp>
        <p:nvSpPr>
          <p:cNvPr id="151" name="Google Shape;151;p35"/>
          <p:cNvSpPr txBox="1">
            <a:spLocks noGrp="1"/>
          </p:cNvSpPr>
          <p:nvPr>
            <p:ph type="body" idx="1"/>
          </p:nvPr>
        </p:nvSpPr>
        <p:spPr>
          <a:xfrm>
            <a:off x="153681" y="264650"/>
            <a:ext cx="8736746" cy="99553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rgbClr val="959887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a-DK" sz="2800" b="1" dirty="0">
                <a:solidFill>
                  <a:srgbClr val="000000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10 vigtigste ting at vide om buddhisme</a:t>
            </a:r>
            <a:endParaRPr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" name="Tekstfelt 1">
            <a:extLst>
              <a:ext uri="{FF2B5EF4-FFF2-40B4-BE49-F238E27FC236}">
                <a16:creationId xmlns:a16="http://schemas.microsoft.com/office/drawing/2014/main" id="{D999094A-42C4-4D04-9738-E311A4FB02F1}"/>
              </a:ext>
            </a:extLst>
          </p:cNvPr>
          <p:cNvSpPr txBox="1"/>
          <p:nvPr/>
        </p:nvSpPr>
        <p:spPr>
          <a:xfrm>
            <a:off x="583986" y="1313970"/>
            <a:ext cx="3565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/>
              <a:t>Læs artiklen</a:t>
            </a:r>
          </a:p>
          <a:p>
            <a:endParaRPr lang="da-DK" sz="2400" dirty="0"/>
          </a:p>
          <a:p>
            <a:r>
              <a:rPr lang="da-DK" sz="2400" dirty="0"/>
              <a:t>Tal med din sidemakker om, hvad du har læst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34"/>
          <p:cNvPicPr preferRelativeResize="0"/>
          <p:nvPr/>
        </p:nvPicPr>
        <p:blipFill rotWithShape="1">
          <a:blip r:embed="rId3" cstate="print">
            <a:alphaModFix amt="5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34"/>
          <p:cNvSpPr txBox="1">
            <a:spLocks noGrp="1"/>
          </p:cNvSpPr>
          <p:nvPr>
            <p:ph type="ctrTitle"/>
          </p:nvPr>
        </p:nvSpPr>
        <p:spPr>
          <a:xfrm>
            <a:off x="578558" y="283853"/>
            <a:ext cx="7669200" cy="372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dirty="0"/>
              <a:t>Gruppearbejde: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482600" algn="l" rtl="0">
              <a:spcBef>
                <a:spcPts val="0"/>
              </a:spcBef>
              <a:spcAft>
                <a:spcPts val="0"/>
              </a:spcAft>
              <a:buSzPts val="4000"/>
              <a:buChar char="-"/>
            </a:pPr>
            <a:r>
              <a:rPr lang="da" dirty="0"/>
              <a:t>Livshjulet</a:t>
            </a:r>
            <a:endParaRPr dirty="0"/>
          </a:p>
          <a:p>
            <a:pPr marL="457200" lvl="0" indent="-482600" algn="l" rtl="0">
              <a:spcBef>
                <a:spcPts val="0"/>
              </a:spcBef>
              <a:spcAft>
                <a:spcPts val="0"/>
              </a:spcAft>
              <a:buSzPts val="4000"/>
              <a:buChar char="-"/>
            </a:pPr>
            <a:r>
              <a:rPr lang="da" dirty="0"/>
              <a:t>Karma</a:t>
            </a:r>
            <a:endParaRPr dirty="0"/>
          </a:p>
          <a:p>
            <a:pPr marL="457200" lvl="0" indent="-482600" algn="l" rtl="0">
              <a:spcBef>
                <a:spcPts val="0"/>
              </a:spcBef>
              <a:spcAft>
                <a:spcPts val="0"/>
              </a:spcAft>
              <a:buSzPts val="4000"/>
              <a:buChar char="-"/>
            </a:pPr>
            <a:r>
              <a:rPr lang="da" dirty="0"/>
              <a:t>Reinkarnation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D9B62652CFC49B10A53D37456A484" ma:contentTypeVersion="10" ma:contentTypeDescription="Opret et nyt dokument." ma:contentTypeScope="" ma:versionID="aa4f84cbf17a86cea863286fc72db31c">
  <xsd:schema xmlns:xsd="http://www.w3.org/2001/XMLSchema" xmlns:xs="http://www.w3.org/2001/XMLSchema" xmlns:p="http://schemas.microsoft.com/office/2006/metadata/properties" xmlns:ns2="11feb33f-abdb-4ce5-8822-6a4a15d1ce4b" targetNamespace="http://schemas.microsoft.com/office/2006/metadata/properties" ma:root="true" ma:fieldsID="b6abd843cb4ffcc404ced4f323c1fc96" ns2:_="">
    <xsd:import namespace="11feb33f-abdb-4ce5-8822-6a4a15d1ce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eb33f-abdb-4ce5-8822-6a4a15d1ce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FEE2A4-3240-41DF-BC6A-1CCA8F9180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F96A9E-D41F-466A-A913-CBF39FC6E2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feb33f-abdb-4ce5-8822-6a4a15d1ce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3DF5273-6B54-4D07-B083-4F0827331BB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28</Words>
  <Application>Microsoft Macintosh PowerPoint</Application>
  <PresentationFormat>Skærmshow (16:9)</PresentationFormat>
  <Paragraphs>11</Paragraphs>
  <Slides>3</Slides>
  <Notes>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2</vt:i4>
      </vt:variant>
      <vt:variant>
        <vt:lpstr>Tema</vt:lpstr>
      </vt:variant>
      <vt:variant>
        <vt:i4>2</vt:i4>
      </vt:variant>
      <vt:variant>
        <vt:lpstr>Slidetitler</vt:lpstr>
      </vt:variant>
      <vt:variant>
        <vt:i4>3</vt:i4>
      </vt:variant>
    </vt:vector>
  </HeadingPairs>
  <TitlesOfParts>
    <vt:vector size="7" baseType="lpstr">
      <vt:lpstr>Arial</vt:lpstr>
      <vt:lpstr>Verdana</vt:lpstr>
      <vt:lpstr>Simple Light</vt:lpstr>
      <vt:lpstr>Simple Light</vt:lpstr>
      <vt:lpstr>Buddhisme Vigtige begreber</vt:lpstr>
      <vt:lpstr>PowerPoint-præsentation</vt:lpstr>
      <vt:lpstr>Gruppearbejde:  Livshjulet Karma Reinkarnation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Buddhisme</dc:title>
  <cp:lastModifiedBy>Torben Mathiesen</cp:lastModifiedBy>
  <cp:revision>4</cp:revision>
  <dcterms:modified xsi:type="dcterms:W3CDTF">2021-02-05T08:43:29Z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0x01010032CD9B62652CFC49B10A53D37456A484</vt:lpwstr>
  </property>
</Properties>
</file>