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E9401D-F597-D744-8AF5-331FD40A965D}" v="1" dt="2021-02-05T08:44:09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BDE9401D-F597-D744-8AF5-331FD40A965D}"/>
    <pc:docChg chg="modSld">
      <pc:chgData name="Foreningen af Kristne Friskoler" userId="f8968d14-9625-4e7d-a0c0-3126b03e9e13" providerId="ADAL" clId="{BDE9401D-F597-D744-8AF5-331FD40A965D}" dt="2021-02-05T08:44:09.793" v="0" actId="18331"/>
      <pc:docMkLst>
        <pc:docMk/>
      </pc:docMkLst>
      <pc:sldChg chg="modSp">
        <pc:chgData name="Foreningen af Kristne Friskoler" userId="f8968d14-9625-4e7d-a0c0-3126b03e9e13" providerId="ADAL" clId="{BDE9401D-F597-D744-8AF5-331FD40A965D}" dt="2021-02-05T08:44:09.793" v="0" actId="18331"/>
        <pc:sldMkLst>
          <pc:docMk/>
          <pc:sldMk cId="0" sldId="256"/>
        </pc:sldMkLst>
        <pc:picChg chg="mod">
          <ac:chgData name="Foreningen af Kristne Friskoler" userId="f8968d14-9625-4e7d-a0c0-3126b03e9e13" providerId="ADAL" clId="{BDE9401D-F597-D744-8AF5-331FD40A965D}" dt="2021-02-05T08:44:09.793" v="0" actId="18331"/>
          <ac:picMkLst>
            <pc:docMk/>
            <pc:sldMk cId="0" sldId="256"/>
            <ac:picMk id="7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6b235345f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6b235345f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6b235345f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6b235345f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b235345f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b235345f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b235345f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b235345f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6446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6b235345f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6b235345f_0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1">
  <p:cSld name="AUTOLAYOUT_1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5037500" y="751050"/>
            <a:ext cx="3641400" cy="3641400"/>
          </a:xfrm>
          <a:prstGeom prst="rect">
            <a:avLst/>
          </a:prstGeom>
          <a:noFill/>
          <a:ln w="76200" cap="flat" cmpd="thinThick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2">
  <p:cSld name="AUTOLAYOUT_2"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4">
  <p:cSld name="AUTOLAYOUT_4">
    <p:bg>
      <p:bgPr>
        <a:solidFill>
          <a:srgbClr val="FFFFF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ctrTitle"/>
          </p:nvPr>
        </p:nvSpPr>
        <p:spPr>
          <a:xfrm>
            <a:off x="3019500" y="1662150"/>
            <a:ext cx="3105300" cy="181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3600"/>
              <a:buNone/>
              <a:defRPr sz="3600" b="1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.dk/skole/kristendomskundskab/buddhism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8"/>
          <p:cNvPicPr preferRelativeResize="0"/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>
            <a:spLocks noGrp="1"/>
          </p:cNvSpPr>
          <p:nvPr>
            <p:ph type="ctrTitle"/>
          </p:nvPr>
        </p:nvSpPr>
        <p:spPr>
          <a:xfrm>
            <a:off x="1717275" y="890575"/>
            <a:ext cx="5445900" cy="26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Buddhisme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9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572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u="sng"/>
              <a:t>Hurtigskrivning:</a:t>
            </a:r>
            <a:endParaRPr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Hvad tænker du, når du hører ordet buddhisme?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0"/>
          <p:cNvPicPr preferRelativeResize="0"/>
          <p:nvPr/>
        </p:nvPicPr>
        <p:blipFill rotWithShape="1">
          <a:blip r:embed="rId3" cstate="print">
            <a:alphaModFix amt="5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0"/>
          <p:cNvSpPr txBox="1">
            <a:spLocks noGrp="1"/>
          </p:cNvSpPr>
          <p:nvPr>
            <p:ph type="ctrTitle"/>
          </p:nvPr>
        </p:nvSpPr>
        <p:spPr>
          <a:xfrm>
            <a:off x="762975" y="1251525"/>
            <a:ext cx="7669200" cy="26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Legenden om Buddha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1"/>
          <p:cNvPicPr preferRelativeResize="0"/>
          <p:nvPr/>
        </p:nvPicPr>
        <p:blipFill>
          <a:blip r:embed="rId3"/>
          <a:srcRect/>
          <a:stretch/>
        </p:blipFill>
        <p:spPr>
          <a:xfrm>
            <a:off x="4320538" y="2044900"/>
            <a:ext cx="4465800" cy="2977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11900" y="287950"/>
            <a:ext cx="4289400" cy="31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 u="sng"/>
              <a:t>Legenden om Buddha</a:t>
            </a:r>
            <a:endParaRPr sz="3000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a" sz="2400"/>
              <a:t>Læs teksten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a" sz="2400"/>
              <a:t>Hvad sker der i legenden?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a" sz="2400"/>
              <a:t>Hvad lægger I mærke til?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a" sz="2400"/>
              <a:t>Minder det om andre religiøse tekster?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11899" y="264898"/>
            <a:ext cx="8701687" cy="10721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-DK" sz="4800" dirty="0"/>
              <a:t>Videoklip</a:t>
            </a:r>
            <a:endParaRPr sz="4800" dirty="0"/>
          </a:p>
        </p:txBody>
      </p:sp>
      <p:pic>
        <p:nvPicPr>
          <p:cNvPr id="2" name="Billede 1">
            <a:hlinkClick r:id="rId3"/>
            <a:extLst>
              <a:ext uri="{FF2B5EF4-FFF2-40B4-BE49-F238E27FC236}">
                <a16:creationId xmlns:a16="http://schemas.microsoft.com/office/drawing/2014/main" id="{19B9C8C8-3539-4645-B29F-1BC14AA6E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395" y="1037376"/>
            <a:ext cx="6877210" cy="384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46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2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" y="0"/>
            <a:ext cx="4571924" cy="514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2"/>
          <p:cNvPicPr preferRelativeResize="0"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75" y="0"/>
            <a:ext cx="457193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2"/>
          <p:cNvSpPr/>
          <p:nvPr/>
        </p:nvSpPr>
        <p:spPr>
          <a:xfrm>
            <a:off x="2571750" y="571500"/>
            <a:ext cx="4000500" cy="4000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ctrTitle"/>
          </p:nvPr>
        </p:nvSpPr>
        <p:spPr>
          <a:xfrm>
            <a:off x="3019500" y="1662150"/>
            <a:ext cx="3105300" cy="181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Buddhisme og kristendom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0" ma:contentTypeDescription="Opret et nyt dokument." ma:contentTypeScope="" ma:versionID="aa4f84cbf17a86cea863286fc72db31c">
  <xsd:schema xmlns:xsd="http://www.w3.org/2001/XMLSchema" xmlns:xs="http://www.w3.org/2001/XMLSchema" xmlns:p="http://schemas.microsoft.com/office/2006/metadata/properties" xmlns:ns2="11feb33f-abdb-4ce5-8822-6a4a15d1ce4b" targetNamespace="http://schemas.microsoft.com/office/2006/metadata/properties" ma:root="true" ma:fieldsID="b6abd843cb4ffcc404ced4f323c1fc96" ns2:_="">
    <xsd:import namespace="11feb33f-abdb-4ce5-8822-6a4a15d1ce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2C55AA-534A-4586-AFD9-1FAD86D6FA64}"/>
</file>

<file path=customXml/itemProps2.xml><?xml version="1.0" encoding="utf-8"?>
<ds:datastoreItem xmlns:ds="http://schemas.openxmlformats.org/officeDocument/2006/customXml" ds:itemID="{8F4BB2FC-C17B-44E3-B81D-7A7393EB5D0F}"/>
</file>

<file path=customXml/itemProps3.xml><?xml version="1.0" encoding="utf-8"?>
<ds:datastoreItem xmlns:ds="http://schemas.openxmlformats.org/officeDocument/2006/customXml" ds:itemID="{66CCB82D-203C-469C-8071-F539FA6E3E84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</Words>
  <Application>Microsoft Macintosh PowerPoint</Application>
  <PresentationFormat>Skærmshow (16:9)</PresentationFormat>
  <Paragraphs>13</Paragraphs>
  <Slides>6</Slides>
  <Notes>6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8" baseType="lpstr">
      <vt:lpstr>Arial</vt:lpstr>
      <vt:lpstr>Simple Light</vt:lpstr>
      <vt:lpstr>Buddhisme</vt:lpstr>
      <vt:lpstr>Hurtigskrivning:  Hvad tænker du, når du hører ordet buddhisme?</vt:lpstr>
      <vt:lpstr>Legenden om Buddha</vt:lpstr>
      <vt:lpstr>Legenden om Buddha  Læs teksten Hvad sker der i legenden? Hvad lægger I mærke til? Minder det om andre religiøse tekster?</vt:lpstr>
      <vt:lpstr>Videoklip</vt:lpstr>
      <vt:lpstr>Buddhisme og kristendom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Buddhisme</dc:title>
  <cp:lastModifiedBy>Torben Mathiesen</cp:lastModifiedBy>
  <cp:revision>4</cp:revision>
  <dcterms:modified xsi:type="dcterms:W3CDTF">2021-02-05T08:44:18Z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