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4"/>
  </p:sldMasterIdLst>
  <p:notesMasterIdLst>
    <p:notesMasterId r:id="rId10"/>
  </p:notesMasterIdLst>
  <p:sldIdLst>
    <p:sldId id="263" r:id="rId5"/>
    <p:sldId id="262" r:id="rId6"/>
    <p:sldId id="259" r:id="rId7"/>
    <p:sldId id="260" r:id="rId8"/>
    <p:sldId id="261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E7BAA5-7826-9247-8A81-7A760580B0BD}" v="1" dt="2021-02-05T08:42:01.3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reningen af Kristne Friskoler" userId="f8968d14-9625-4e7d-a0c0-3126b03e9e13" providerId="ADAL" clId="{B0E7BAA5-7826-9247-8A81-7A760580B0BD}"/>
    <pc:docChg chg="modSld">
      <pc:chgData name="Foreningen af Kristne Friskoler" userId="f8968d14-9625-4e7d-a0c0-3126b03e9e13" providerId="ADAL" clId="{B0E7BAA5-7826-9247-8A81-7A760580B0BD}" dt="2021-02-05T08:42:01.333" v="0" actId="18331"/>
      <pc:docMkLst>
        <pc:docMk/>
      </pc:docMkLst>
      <pc:sldChg chg="modSp">
        <pc:chgData name="Foreningen af Kristne Friskoler" userId="f8968d14-9625-4e7d-a0c0-3126b03e9e13" providerId="ADAL" clId="{B0E7BAA5-7826-9247-8A81-7A760580B0BD}" dt="2021-02-05T08:42:01.333" v="0" actId="18331"/>
        <pc:sldMkLst>
          <pc:docMk/>
          <pc:sldMk cId="0" sldId="263"/>
        </pc:sldMkLst>
        <pc:picChg chg="mod">
          <ac:chgData name="Foreningen af Kristne Friskoler" userId="f8968d14-9625-4e7d-a0c0-3126b03e9e13" providerId="ADAL" clId="{B0E7BAA5-7826-9247-8A81-7A760580B0BD}" dt="2021-02-05T08:42:01.333" v="0" actId="18331"/>
          <ac:picMkLst>
            <pc:docMk/>
            <pc:sldMk cId="0" sldId="263"/>
            <ac:picMk id="7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79cede69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79cede69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9cede69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9cede69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7dc14c75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7dc14c75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76862c8a5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76862c8a5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1">
  <p:cSld name="AUTOLAYOUT_9"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2">
  <p:cSld name="Tilpasset layout 2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630075" y="992625"/>
            <a:ext cx="3777600" cy="317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5514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2">
  <p:cSld name="1_Tilpasset layout 2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152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2" r:id="rId13"/>
    <p:sldLayoutId id="2147483664" r:id="rId14"/>
    <p:sldLayoutId id="214748366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dkarma.nu/til-eleven/buddhisme-paa-dansk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8m-bth1cU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8"/>
          <p:cNvPicPr preferRelativeResize="0"/>
          <p:nvPr/>
        </p:nvPicPr>
        <p:blipFill rotWithShape="1">
          <a:blip r:embed="rId3" cstate="print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8"/>
          <p:cNvSpPr txBox="1">
            <a:spLocks noGrp="1"/>
          </p:cNvSpPr>
          <p:nvPr>
            <p:ph type="ctrTitle"/>
          </p:nvPr>
        </p:nvSpPr>
        <p:spPr>
          <a:xfrm>
            <a:off x="1717275" y="890575"/>
            <a:ext cx="5445900" cy="26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dirty="0"/>
              <a:t>Buddhisme</a:t>
            </a:r>
            <a:br>
              <a:rPr lang="da" dirty="0"/>
            </a:br>
            <a:r>
              <a:rPr lang="da" dirty="0"/>
              <a:t>I Danmark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013" y="76200"/>
            <a:ext cx="8873986" cy="499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20"/>
          <p:cNvPicPr preferRelativeResize="0"/>
          <p:nvPr/>
        </p:nvPicPr>
        <p:blipFill rotWithShape="1">
          <a:blip r:embed="rId3">
            <a:alphaModFix amt="55000"/>
          </a:blip>
          <a:srcRect/>
          <a:stretch/>
        </p:blipFill>
        <p:spPr>
          <a:xfrm>
            <a:off x="0" y="0"/>
            <a:ext cx="9144006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20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159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Templet i Tilst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1" descr="Đại Lễ Phật Đản 11.05.2019 tại Chùa Quảng Hương Aarhus  - Danmark." title="Phật Đản 2019 - Quảng Hương Tự - Aarhus - Danmark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2675" y="164750"/>
            <a:ext cx="6418650" cy="48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9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62" r="1162"/>
          <a:stretch/>
        </p:blipFill>
        <p:spPr>
          <a:xfrm>
            <a:off x="5022750" y="835500"/>
            <a:ext cx="3397200" cy="3478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84" name="Google Shape;84;p19"/>
          <p:cNvSpPr txBox="1">
            <a:spLocks noGrp="1"/>
          </p:cNvSpPr>
          <p:nvPr>
            <p:ph type="body" idx="1"/>
          </p:nvPr>
        </p:nvSpPr>
        <p:spPr>
          <a:xfrm>
            <a:off x="220500" y="992625"/>
            <a:ext cx="4573500" cy="31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da" sz="3600"/>
              <a:t>Hvad ville du spørge en buddhist om?</a:t>
            </a:r>
            <a:endParaRPr sz="3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D9B62652CFC49B10A53D37456A484" ma:contentTypeVersion="10" ma:contentTypeDescription="Opret et nyt dokument." ma:contentTypeScope="" ma:versionID="aa4f84cbf17a86cea863286fc72db31c">
  <xsd:schema xmlns:xsd="http://www.w3.org/2001/XMLSchema" xmlns:xs="http://www.w3.org/2001/XMLSchema" xmlns:p="http://schemas.microsoft.com/office/2006/metadata/properties" xmlns:ns2="11feb33f-abdb-4ce5-8822-6a4a15d1ce4b" targetNamespace="http://schemas.microsoft.com/office/2006/metadata/properties" ma:root="true" ma:fieldsID="b6abd843cb4ffcc404ced4f323c1fc96" ns2:_="">
    <xsd:import namespace="11feb33f-abdb-4ce5-8822-6a4a15d1ce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eb33f-abdb-4ce5-8822-6a4a15d1ce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CE4ED1-D90D-49BB-8C4F-FB529C769DB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9509304-7E20-4CD9-AD28-D6CC9B0A9D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FBE802-ABE7-42E2-A40D-B7C0D57310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feb33f-abdb-4ce5-8822-6a4a15d1ce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15</Words>
  <Application>Microsoft Macintosh PowerPoint</Application>
  <PresentationFormat>Skærmshow (16:9)</PresentationFormat>
  <Paragraphs>3</Paragraphs>
  <Slides>5</Slides>
  <Notes>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1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7" baseType="lpstr">
      <vt:lpstr>Arial</vt:lpstr>
      <vt:lpstr>Simple Light</vt:lpstr>
      <vt:lpstr>Buddhisme I Danmark</vt:lpstr>
      <vt:lpstr>PowerPoint-præsentation</vt:lpstr>
      <vt:lpstr>Templet i Tilst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Buddhisme</dc:title>
  <cp:lastModifiedBy>Torben Mathiesen</cp:lastModifiedBy>
  <cp:revision>6</cp:revision>
  <dcterms:modified xsi:type="dcterms:W3CDTF">2021-02-05T08:42:03Z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0x01010032CD9B62652CFC49B10A53D37456A484</vt:lpwstr>
  </property>
</Properties>
</file>