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2" r:id="rId4"/>
  </p:sldMasterIdLst>
  <p:notesMasterIdLst>
    <p:notesMasterId r:id="rId12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0D49547-6B8F-0742-ADD0-327A6165099B}" v="1" dt="2022-06-29T08:41:02.2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oreningen af Kristne Friskoler" userId="f8968d14-9625-4e7d-a0c0-3126b03e9e13" providerId="ADAL" clId="{50D49547-6B8F-0742-ADD0-327A6165099B}"/>
    <pc:docChg chg="modSld">
      <pc:chgData name="Foreningen af Kristne Friskoler" userId="f8968d14-9625-4e7d-a0c0-3126b03e9e13" providerId="ADAL" clId="{50D49547-6B8F-0742-ADD0-327A6165099B}" dt="2022-06-29T08:41:02.207" v="0" actId="18331"/>
      <pc:docMkLst>
        <pc:docMk/>
      </pc:docMkLst>
      <pc:sldChg chg="modSp modNotes">
        <pc:chgData name="Foreningen af Kristne Friskoler" userId="f8968d14-9625-4e7d-a0c0-3126b03e9e13" providerId="ADAL" clId="{50D49547-6B8F-0742-ADD0-327A6165099B}" dt="2022-06-29T08:41:02.207" v="0" actId="18331"/>
        <pc:sldMkLst>
          <pc:docMk/>
          <pc:sldMk cId="0" sldId="256"/>
        </pc:sldMkLst>
        <pc:picChg chg="mod">
          <ac:chgData name="Foreningen af Kristne Friskoler" userId="f8968d14-9625-4e7d-a0c0-3126b03e9e13" providerId="ADAL" clId="{50D49547-6B8F-0742-ADD0-327A6165099B}" dt="2022-06-29T08:41:02.207" v="0" actId="18331"/>
          <ac:picMkLst>
            <pc:docMk/>
            <pc:sldMk cId="0" sldId="256"/>
            <ac:picMk id="67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33710e150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33710e150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3710e150e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33710e150e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3710e150e_0_1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3710e150e_0_1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/>
              <a:t>Notér 3 pointer fra filmen.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3710e150e_0_3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33710e150e_0_3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33710e150e_0_5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33710e150e_0_5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3710e150e_0_6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3710e150e_0_6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lpasset layout">
  <p:cSld name="AUTOLAYOUT">
    <p:bg>
      <p:bgPr>
        <a:solidFill>
          <a:srgbClr val="FFFFFF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title"/>
          </p:nvPr>
        </p:nvSpPr>
        <p:spPr>
          <a:xfrm>
            <a:off x="339575" y="851900"/>
            <a:ext cx="4756200" cy="3420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lpasset layout 1">
  <p:cSld name="AUTOLAYOUT_1">
    <p:bg>
      <p:bgPr>
        <a:solidFill>
          <a:srgbClr val="FFFFFF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14"/>
          <p:cNvSpPr/>
          <p:nvPr/>
        </p:nvSpPr>
        <p:spPr>
          <a:xfrm>
            <a:off x="5037500" y="751050"/>
            <a:ext cx="3641400" cy="3641400"/>
          </a:xfrm>
          <a:prstGeom prst="rect">
            <a:avLst/>
          </a:prstGeom>
          <a:noFill/>
          <a:ln w="76200" cap="flat" cmpd="thinThick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body" idx="1"/>
          </p:nvPr>
        </p:nvSpPr>
        <p:spPr>
          <a:xfrm>
            <a:off x="5172950" y="923700"/>
            <a:ext cx="3370500" cy="3296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  <a:defRPr sz="1800">
                <a:solidFill>
                  <a:srgbClr val="FFFFFF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 sz="1400">
                <a:solidFill>
                  <a:srgbClr val="FFFFFF"/>
                </a:solidFill>
              </a:defRPr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 sz="1400">
                <a:solidFill>
                  <a:srgbClr val="FFFFFF"/>
                </a:solidFill>
              </a:defRPr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 sz="1400">
                <a:solidFill>
                  <a:srgbClr val="FFFFFF"/>
                </a:solidFill>
              </a:defRPr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 sz="1400">
                <a:solidFill>
                  <a:srgbClr val="FFFFFF"/>
                </a:solidFill>
              </a:defRPr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 sz="1400">
                <a:solidFill>
                  <a:srgbClr val="FFFFFF"/>
                </a:solidFill>
              </a:defRPr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 sz="1400">
                <a:solidFill>
                  <a:srgbClr val="FFFFFF"/>
                </a:solidFill>
              </a:defRPr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 sz="1400">
                <a:solidFill>
                  <a:srgbClr val="FFFFFF"/>
                </a:solidFill>
              </a:defRPr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FFFFFF"/>
              </a:buClr>
              <a:buSzPts val="1400"/>
              <a:buChar char="■"/>
              <a:defRPr sz="1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lpasset layout 2">
  <p:cSld name="AUTOLAYOUT_2">
    <p:bg>
      <p:bgPr>
        <a:solidFill>
          <a:srgbClr val="FFFFFF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15"/>
          <p:cNvSpPr txBox="1">
            <a:spLocks noGrp="1"/>
          </p:cNvSpPr>
          <p:nvPr>
            <p:ph type="body" idx="1"/>
          </p:nvPr>
        </p:nvSpPr>
        <p:spPr>
          <a:xfrm>
            <a:off x="4011825" y="317325"/>
            <a:ext cx="4820100" cy="4345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  <a:defRPr sz="1600">
                <a:solidFill>
                  <a:schemeClr val="dk2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</a:defRPr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a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j9phNEaPrv8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LtDXHgTi-5s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6"/>
          <p:cNvPicPr preferRelativeResize="0"/>
          <p:nvPr/>
        </p:nvPicPr>
        <p:blipFill rotWithShape="1">
          <a:blip r:embed="rId3" cstate="print">
            <a:alphaModFix amt="4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498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6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/>
              <a:t>Bibelen</a:t>
            </a:r>
            <a:endParaRPr/>
          </a:p>
        </p:txBody>
      </p:sp>
      <p:sp>
        <p:nvSpPr>
          <p:cNvPr id="69" name="Google Shape;69;p16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/>
              <a:t>Salmernes Bog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7"/>
          <p:cNvPicPr preferRelativeResize="0"/>
          <p:nvPr/>
        </p:nvPicPr>
        <p:blipFill rotWithShape="1">
          <a:blip r:embed="rId3" cstate="print">
            <a:alphaModFix amt="9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0950" y="1070675"/>
            <a:ext cx="2967600" cy="2983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75" name="Google Shape;75;p17"/>
          <p:cNvSpPr txBox="1">
            <a:spLocks noGrp="1"/>
          </p:cNvSpPr>
          <p:nvPr>
            <p:ph type="title"/>
          </p:nvPr>
        </p:nvSpPr>
        <p:spPr>
          <a:xfrm>
            <a:off x="339575" y="851900"/>
            <a:ext cx="4756200" cy="342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/>
              <a:t>Hvad kender I?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18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5185763" y="363950"/>
            <a:ext cx="3389531" cy="45252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81" name="Google Shape;81;p18"/>
          <p:cNvSpPr txBox="1">
            <a:spLocks noGrp="1"/>
          </p:cNvSpPr>
          <p:nvPr>
            <p:ph type="title"/>
          </p:nvPr>
        </p:nvSpPr>
        <p:spPr>
          <a:xfrm>
            <a:off x="339575" y="851900"/>
            <a:ext cx="4185600" cy="342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sz="3000" dirty="0"/>
              <a:t>Mange forskellige salmer</a:t>
            </a:r>
            <a:endParaRPr sz="30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sz="3000" dirty="0"/>
              <a:t>Forskellig længde og stemning</a:t>
            </a:r>
            <a:endParaRPr sz="30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sz="3000" dirty="0"/>
              <a:t>Handler om en relation til Gud</a:t>
            </a:r>
            <a:endParaRPr sz="3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9" descr="The Book of Psalms outlined and explained with animation&#10;Want to see more? &#10;Our Website: http://www.jointhebibleproject.com" title="Read Scripture Series: Psalms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13288" y="202713"/>
            <a:ext cx="6317425" cy="4738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20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600550" y="1367133"/>
            <a:ext cx="3772661" cy="2409233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20"/>
          <p:cNvSpPr txBox="1">
            <a:spLocks noGrp="1"/>
          </p:cNvSpPr>
          <p:nvPr>
            <p:ph type="body" idx="1"/>
          </p:nvPr>
        </p:nvSpPr>
        <p:spPr>
          <a:xfrm>
            <a:off x="5172950" y="923700"/>
            <a:ext cx="3370500" cy="329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dirty="0"/>
              <a:t>Læs Salme 23</a:t>
            </a: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da" dirty="0"/>
              <a:t>Hvad lægger I mærke til?</a:t>
            </a: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da" dirty="0"/>
              <a:t>Hvilke formuleringer bider I mærke i?</a:t>
            </a: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Google Shape;97;p21"/>
          <p:cNvPicPr preferRelativeResize="0"/>
          <p:nvPr/>
        </p:nvPicPr>
        <p:blipFill rotWithShape="1">
          <a:blip r:embed="rId3"/>
          <a:srcRect/>
          <a:stretch/>
        </p:blipFill>
        <p:spPr>
          <a:xfrm>
            <a:off x="656338" y="-1"/>
            <a:ext cx="2645698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21"/>
          <p:cNvSpPr txBox="1">
            <a:spLocks noGrp="1"/>
          </p:cNvSpPr>
          <p:nvPr>
            <p:ph type="body" idx="1"/>
          </p:nvPr>
        </p:nvSpPr>
        <p:spPr>
          <a:xfrm>
            <a:off x="4011825" y="317325"/>
            <a:ext cx="4820100" cy="434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a" sz="1800" b="1" dirty="0"/>
              <a:t>Salme 23</a:t>
            </a:r>
            <a:endParaRPr sz="1800" b="1"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da" dirty="0"/>
              <a:t>Herren er min hyrde, jeg lider ingen nød, han lader mig ligge i grønne enge, han leder mig til det stille vand. Han giver mig kraft på ny, han leder mig ad rette stier for sit navns skyld. Selv om jeg går i mørkets dal, frygter jeg intet ondt, for du er hos mig, din stok og din stav er min trøst. </a:t>
            </a: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da" dirty="0"/>
              <a:t>Du dækker bord for mig for øjnene af mine fjender. Du salver mit hoved med olie, mit bæger er fyldt til overflod. </a:t>
            </a: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a" dirty="0"/>
              <a:t>Godhed og troskab følger mig, så længe jeg lever, og jeg skal bo i Herrens hus alle mine dage.</a:t>
            </a: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22" descr="Jon Foreman - &quot;The House Of God Forever&quot;&#10;&#10;© Lowercase People Records&#10;Website: http://www.jonforeman.com/" title="Jon Foreman - &quot;The House Of God Forever&quot;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29800" y="215100"/>
            <a:ext cx="6284400" cy="4713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1feb33f-abdb-4ce5-8822-6a4a15d1ce4b">
      <Terms xmlns="http://schemas.microsoft.com/office/infopath/2007/PartnerControls"/>
    </lcf76f155ced4ddcb4097134ff3c332f>
    <TaxCatchAll xmlns="397e4125-4451-4c21-a14c-91aae4068bd4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2CD9B62652CFC49B10A53D37456A484" ma:contentTypeVersion="14" ma:contentTypeDescription="Opret et nyt dokument." ma:contentTypeScope="" ma:versionID="5256c8a410c33f3ee095fb767ff6a72b">
  <xsd:schema xmlns:xsd="http://www.w3.org/2001/XMLSchema" xmlns:xs="http://www.w3.org/2001/XMLSchema" xmlns:p="http://schemas.microsoft.com/office/2006/metadata/properties" xmlns:ns2="11feb33f-abdb-4ce5-8822-6a4a15d1ce4b" xmlns:ns3="397e4125-4451-4c21-a14c-91aae4068bd4" targetNamespace="http://schemas.microsoft.com/office/2006/metadata/properties" ma:root="true" ma:fieldsID="fe93062fb95e5cdcd5ee1b7f053eac42" ns2:_="" ns3:_="">
    <xsd:import namespace="11feb33f-abdb-4ce5-8822-6a4a15d1ce4b"/>
    <xsd:import namespace="397e4125-4451-4c21-a14c-91aae4068bd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feb33f-abdb-4ce5-8822-6a4a15d1ce4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ledmærker" ma:readOnly="false" ma:fieldId="{5cf76f15-5ced-4ddc-b409-7134ff3c332f}" ma:taxonomyMulti="true" ma:sspId="c9dffe88-f9b9-4598-9c67-4af0d1125e9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7e4125-4451-4c21-a14c-91aae4068bd4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3d75145c-8ba2-4de1-b603-776281f80beb}" ma:internalName="TaxCatchAll" ma:showField="CatchAllData" ma:web="397e4125-4451-4c21-a14c-91aae4068bd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D24839A-5073-467A-AAFE-9AEB0ED00A6A}">
  <ds:schemaRefs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purl.org/dc/elements/1.1/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11feb33f-abdb-4ce5-8822-6a4a15d1ce4b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279AD80-6379-4037-9AC7-E3A3C628CF7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A6E0D20-DB0B-4562-BD21-4244F907C4E2}"/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163</Words>
  <Application>Microsoft Macintosh PowerPoint</Application>
  <PresentationFormat>Skærmshow (16:9)</PresentationFormat>
  <Paragraphs>18</Paragraphs>
  <Slides>7</Slides>
  <Notes>7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1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7</vt:i4>
      </vt:variant>
    </vt:vector>
  </HeadingPairs>
  <TitlesOfParts>
    <vt:vector size="9" baseType="lpstr">
      <vt:lpstr>Arial</vt:lpstr>
      <vt:lpstr>Simple Light</vt:lpstr>
      <vt:lpstr>Bibelen</vt:lpstr>
      <vt:lpstr>Hvad kender I?</vt:lpstr>
      <vt:lpstr>Mange forskellige salmer  Forskellig længde og stemning  Handler om en relation til Gud</vt:lpstr>
      <vt:lpstr>PowerPoint-præsentation</vt:lpstr>
      <vt:lpstr>PowerPoint-præsentation</vt:lpstr>
      <vt:lpstr>PowerPoint-præsentation</vt:lpstr>
      <vt:lpstr>PowerPoint-præsentation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Bibelen</dc:title>
  <cp:lastModifiedBy>Torben Mathiesen</cp:lastModifiedBy>
  <cp:revision>2</cp:revision>
  <dcterms:modified xsi:type="dcterms:W3CDTF">2022-06-29T08:41:12Z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0x01010032CD9B62652CFC49B10A53D37456A484</vt:lpwstr>
  </property>
</Properties>
</file>