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1" r:id="rId9"/>
    <p:sldId id="268" r:id="rId10"/>
    <p:sldId id="262" r:id="rId11"/>
    <p:sldId id="263" r:id="rId12"/>
    <p:sldId id="267" r:id="rId13"/>
    <p:sldId id="265" r:id="rId14"/>
    <p:sldId id="266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49D2D2-01E8-5D42-9383-34D762BDC1CD}" v="1" dt="2022-06-29T08:41:57.7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7B49D2D2-01E8-5D42-9383-34D762BDC1CD}"/>
    <pc:docChg chg="modSld">
      <pc:chgData name="Foreningen af Kristne Friskoler" userId="f8968d14-9625-4e7d-a0c0-3126b03e9e13" providerId="ADAL" clId="{7B49D2D2-01E8-5D42-9383-34D762BDC1CD}" dt="2022-06-29T08:41:57.721" v="0" actId="18331"/>
      <pc:docMkLst>
        <pc:docMk/>
      </pc:docMkLst>
      <pc:sldChg chg="modSp modNotes">
        <pc:chgData name="Foreningen af Kristne Friskoler" userId="f8968d14-9625-4e7d-a0c0-3126b03e9e13" providerId="ADAL" clId="{7B49D2D2-01E8-5D42-9383-34D762BDC1CD}" dt="2022-06-29T08:41:57.721" v="0" actId="18331"/>
        <pc:sldMkLst>
          <pc:docMk/>
          <pc:sldMk cId="0" sldId="256"/>
        </pc:sldMkLst>
        <pc:picChg chg="mod">
          <ac:chgData name="Foreningen af Kristne Friskoler" userId="f8968d14-9625-4e7d-a0c0-3126b03e9e13" providerId="ADAL" clId="{7B49D2D2-01E8-5D42-9383-34D762BDC1CD}" dt="2022-06-29T08:41:57.721" v="0" actId="18331"/>
          <ac:picMkLst>
            <pc:docMk/>
            <pc:sldMk cId="0" sldId="256"/>
            <ac:picMk id="6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444dc746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444dc746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444dc7463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444dc7463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3710e150e_0_6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3710e150e_0_6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3710e150e_0_6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3710e150e_0_6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3710e150e_0_7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3710e150e_0_7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44dc746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44dc746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444dc746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444dc746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880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44dc746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44dc746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444dc7463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444dc7463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444dc7463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444dc7463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339575" y="851900"/>
            <a:ext cx="4756200" cy="342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3">
  <p:cSld name="AUTOLAYOUT_3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810900" y="772300"/>
            <a:ext cx="7537500" cy="40623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  <a:defRPr sz="2400">
                <a:solidFill>
                  <a:srgbClr val="FFFFFF"/>
                </a:solidFill>
              </a:defRPr>
            </a:lvl1pPr>
            <a:lvl2pPr marL="914400" lvl="1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2pPr>
            <a:lvl3pPr marL="1371600" lvl="2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3pPr>
            <a:lvl4pPr marL="1828800" lvl="3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4pPr>
            <a:lvl5pPr marL="2286000" lvl="4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5pPr>
            <a:lvl6pPr marL="2743200" lvl="5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6pPr>
            <a:lvl7pPr marL="3200400" lvl="6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 sz="2000">
                <a:solidFill>
                  <a:srgbClr val="FFFFFF"/>
                </a:solidFill>
              </a:defRPr>
            </a:lvl7pPr>
            <a:lvl8pPr marL="3657600" lvl="7" indent="-355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 sz="2000">
                <a:solidFill>
                  <a:srgbClr val="FFFFFF"/>
                </a:solidFill>
              </a:defRPr>
            </a:lvl8pPr>
            <a:lvl9pPr marL="4114800" lvl="8" indent="-3556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2000"/>
              <a:buChar char="■"/>
              <a:defRPr sz="2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4">
  <p:cSld name="AUTOLAYOUT_4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p9FEquEgS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video" Target="https://www.youtube.com/embed/GZpcwKEIRCI?feature=oembed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TIN-sfz4B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6"/>
          <p:cNvPicPr preferRelativeResize="0"/>
          <p:nvPr/>
        </p:nvPicPr>
        <p:blipFill rotWithShape="1">
          <a:blip r:embed="rId3" cstate="print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Bibelen</a:t>
            </a:r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Salmernes Bog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/>
        </p:nvSpPr>
        <p:spPr>
          <a:xfrm>
            <a:off x="493075" y="487500"/>
            <a:ext cx="4191000" cy="4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Jeg var lille, jeg var søvnig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det var dagen, der sgu slutte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men først aftenbøn og fadervor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forinden mor ku putte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og der ligger man og grynter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og skal lige til at sutte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så lurer der et øje i det høje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ham gud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han er eddermame svær at få smidt 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han er streng;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men så forbandet uerfar’n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Han har aldrig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nogensinde været barn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/>
              <a:t>han har aldrig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nogensinde været barn.</a:t>
            </a:r>
            <a:endParaRPr/>
          </a:p>
        </p:txBody>
      </p:sp>
      <p:sp>
        <p:nvSpPr>
          <p:cNvPr id="124" name="Google Shape;124;p25"/>
          <p:cNvSpPr txBox="1"/>
          <p:nvPr/>
        </p:nvSpPr>
        <p:spPr>
          <a:xfrm>
            <a:off x="5009050" y="516025"/>
            <a:ext cx="3642000" cy="4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Når jeg strammer mine trusser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som har blonder og er gule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kan jeg komme til at røre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ved det frække, de skal skjule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men så snart der’ noget der kildre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bar’ en lille bitte smule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så lurer der et øje i det høje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ham gud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han er eddermame svær at få smidt ud;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men selvføl’ig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det er synd han har den drift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det er nok fordi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sz="1800">
                <a:solidFill>
                  <a:srgbClr val="FFFFFF"/>
                </a:solidFill>
              </a:rPr>
              <a:t>han aldrig selv var gift.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/>
          <p:nvPr/>
        </p:nvSpPr>
        <p:spPr>
          <a:xfrm>
            <a:off x="493075" y="487500"/>
            <a:ext cx="4191000" cy="4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Jeg går hjem med ham jeg kender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og jeg glemmer mors instrukser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det er ham der siger: kys mig!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det er mig der siger sluk så!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men når jeg knapper op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og lægger maven mod hans bukser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så lurer der et øje i det høje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ham gud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han er eddermame svær at få smidt 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han fik aldrig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selv sat ild på sin cigar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for han ordned’ jo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Maria pr. vikar.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5009050" y="516025"/>
            <a:ext cx="3642000" cy="4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Jeg er voksen og forelsket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og han lægger sine briller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og han kæler og han sjæler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lykken svir som brændenælder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glæden slår med store kæppe;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men så lurer der et øje i det høje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ham gud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han er eddermame svær at få smidt ud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men selvføl’ig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hvad har gud forstand på sjæl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når han aldrig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>
                <a:solidFill>
                  <a:srgbClr val="FFFFFF"/>
                </a:solidFill>
              </a:rPr>
              <a:t>nogensind’ var menske sel’.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7"/>
          <p:cNvPicPr preferRelativeResize="0"/>
          <p:nvPr/>
        </p:nvPicPr>
        <p:blipFill rotWithShape="1">
          <a:blip r:embed="rId3">
            <a:alphaModFix amt="50000"/>
          </a:blip>
          <a:srcRect/>
          <a:stretch/>
        </p:blipFill>
        <p:spPr>
          <a:xfrm>
            <a:off x="0" y="0"/>
            <a:ext cx="9144000" cy="5143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10900" y="391886"/>
            <a:ext cx="7537500" cy="459505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>
                <a:solidFill>
                  <a:schemeClr val="tx1"/>
                </a:solidFill>
              </a:rPr>
              <a:t>Læs Salme 139 (s. 558)</a:t>
            </a:r>
            <a:endParaRPr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  <a:p>
            <a:pPr marL="342900" indent="-342900">
              <a:spcBef>
                <a:spcPts val="1600"/>
              </a:spcBef>
            </a:pPr>
            <a:r>
              <a:rPr lang="da" dirty="0">
                <a:solidFill>
                  <a:schemeClr val="tx1"/>
                </a:solidFill>
              </a:rPr>
              <a:t>Hvad lægger I mærke til?</a:t>
            </a:r>
            <a:endParaRPr dirty="0">
              <a:solidFill>
                <a:schemeClr val="tx1"/>
              </a:solidFill>
            </a:endParaRPr>
          </a:p>
          <a:p>
            <a:pPr marL="342900" indent="-342900">
              <a:spcBef>
                <a:spcPts val="1600"/>
              </a:spcBef>
              <a:spcAft>
                <a:spcPts val="1600"/>
              </a:spcAft>
            </a:pPr>
            <a:r>
              <a:rPr lang="da" dirty="0">
                <a:solidFill>
                  <a:schemeClr val="tx1"/>
                </a:solidFill>
              </a:rPr>
              <a:t>Hvilke formuleringer bider </a:t>
            </a:r>
            <a:r>
              <a:rPr lang="da-DK" dirty="0">
                <a:solidFill>
                  <a:schemeClr val="tx1"/>
                </a:solidFill>
              </a:rPr>
              <a:t>I</a:t>
            </a:r>
            <a:r>
              <a:rPr lang="da" dirty="0">
                <a:solidFill>
                  <a:schemeClr val="tx1"/>
                </a:solidFill>
              </a:rPr>
              <a:t> mærke i?</a:t>
            </a:r>
          </a:p>
          <a:p>
            <a:pPr marL="342900" indent="-342900">
              <a:spcBef>
                <a:spcPts val="1600"/>
              </a:spcBef>
              <a:spcAft>
                <a:spcPts val="1600"/>
              </a:spcAft>
            </a:pPr>
            <a:r>
              <a:rPr lang="da-DK" dirty="0">
                <a:solidFill>
                  <a:schemeClr val="tx1"/>
                </a:solidFill>
              </a:rPr>
              <a:t>Hvilken stemning er der i salmen?</a:t>
            </a:r>
          </a:p>
          <a:p>
            <a:pPr marL="342900" indent="-342900">
              <a:spcBef>
                <a:spcPts val="1600"/>
              </a:spcBef>
              <a:spcAft>
                <a:spcPts val="1600"/>
              </a:spcAft>
            </a:pPr>
            <a:r>
              <a:rPr lang="da" dirty="0">
                <a:solidFill>
                  <a:schemeClr val="tx1"/>
                </a:solidFill>
              </a:rPr>
              <a:t>Hvad er budskabet i salmen?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6725" y="1319559"/>
            <a:ext cx="3397200" cy="2504381"/>
          </a:xfrm>
          <a:prstGeom prst="ellipse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da" sz="1800"/>
              <a:t>”Vi begår hele tiden fejl over for hinanden. Vi gør ting, vi ikke burde gøre. Vi svigter og kan være hæslige. Men i bibelteksten bliver de lag pillet af os. Der bliver set igennem dem på samme måde, som der gør i et kraftfuldt kærlighedsforhold. For pludselig møder du en, der synes, du er smuk alligevel.” Eivør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9" descr="To celebrate its 200 years anniversary, the Danish Bible Publishing House have asked a number of artists to interpret a selection of verses and Psalms from the Bible. Eivør had the honor to be among the artists and she chose to interpret Psalm 139.&#10;&#10;Follow Eivør online: &#10;https://facebook.com/eivormusic&#10;https://instagram.com/eivormusic&#10;https://twitter.com/eivormusic&#10;http://eivor.com" title="Eivør - You Know Me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2988" y="142488"/>
            <a:ext cx="6478025" cy="485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1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2750" y="1183255"/>
            <a:ext cx="3397200" cy="2782689"/>
          </a:xfrm>
          <a:prstGeom prst="ellipse">
            <a:avLst/>
          </a:prstGeom>
          <a:noFill/>
          <a:ln>
            <a:noFill/>
          </a:ln>
        </p:spPr>
      </p:pic>
      <p:sp>
        <p:nvSpPr>
          <p:cNvPr id="97" name="Google Shape;97;p21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3777600" cy="31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None/>
            </a:pPr>
            <a:r>
              <a:rPr lang="da-DK" sz="1800" dirty="0">
                <a:solidFill>
                  <a:schemeClr val="tx1"/>
                </a:solidFill>
              </a:rPr>
              <a:t>Oversæt teksten til dansk.</a:t>
            </a: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da-DK" sz="1800" dirty="0">
                <a:solidFill>
                  <a:schemeClr val="tx1"/>
                </a:solidFill>
              </a:rPr>
              <a:t>Skriv oversættelsen ned.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 dirty="0">
                <a:solidFill>
                  <a:schemeClr val="tx1"/>
                </a:solidFill>
              </a:rPr>
              <a:t>Sammenlign Salme 139 med “you know me”</a:t>
            </a:r>
            <a:endParaRPr sz="18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sz="1800" dirty="0">
                <a:solidFill>
                  <a:schemeClr val="tx1"/>
                </a:solidFill>
              </a:rPr>
              <a:t>Hvor minder de om hinanden?</a:t>
            </a:r>
            <a:endParaRPr sz="1800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a" sz="1800" dirty="0">
                <a:solidFill>
                  <a:schemeClr val="tx1"/>
                </a:solidFill>
              </a:rPr>
              <a:t>Hvem er sangen skrevet til?</a:t>
            </a:r>
            <a:endParaRPr sz="1800" dirty="0">
              <a:solidFill>
                <a:schemeClr val="tx1"/>
              </a:solidFill>
            </a:endParaRPr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66760B11-000B-4C73-AD45-AA4197B53FB0}"/>
              </a:ext>
            </a:extLst>
          </p:cNvPr>
          <p:cNvSpPr txBox="1"/>
          <p:nvPr/>
        </p:nvSpPr>
        <p:spPr>
          <a:xfrm>
            <a:off x="583987" y="176733"/>
            <a:ext cx="4064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/>
              <a:t>Opgave med sidemakker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er 3" title="Ogres are like Onions">
            <a:hlinkClick r:id="" action="ppaction://media"/>
            <a:extLst>
              <a:ext uri="{FF2B5EF4-FFF2-40B4-BE49-F238E27FC236}">
                <a16:creationId xmlns:a16="http://schemas.microsoft.com/office/drawing/2014/main" id="{95B3A190-C37A-4D84-BAB0-14B0B2392C3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00528" y="394047"/>
            <a:ext cx="7742943" cy="435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6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/>
          <p:nvPr/>
        </p:nvSpPr>
        <p:spPr>
          <a:xfrm>
            <a:off x="2745450" y="818100"/>
            <a:ext cx="3653100" cy="35073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2"/>
          <p:cNvSpPr/>
          <p:nvPr/>
        </p:nvSpPr>
        <p:spPr>
          <a:xfrm>
            <a:off x="3429000" y="1451100"/>
            <a:ext cx="2286000" cy="224130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2"/>
          <p:cNvSpPr/>
          <p:nvPr/>
        </p:nvSpPr>
        <p:spPr>
          <a:xfrm>
            <a:off x="4157400" y="2145900"/>
            <a:ext cx="829200" cy="8517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2"/>
          <p:cNvSpPr txBox="1"/>
          <p:nvPr/>
        </p:nvSpPr>
        <p:spPr>
          <a:xfrm>
            <a:off x="5219739" y="778225"/>
            <a:ext cx="64545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 dirty="0"/>
              <a:t>Ydre lag - Facade</a:t>
            </a:r>
            <a:endParaRPr sz="1800" dirty="0"/>
          </a:p>
        </p:txBody>
      </p:sp>
      <p:sp>
        <p:nvSpPr>
          <p:cNvPr id="106" name="Google Shape;106;p22"/>
          <p:cNvSpPr txBox="1"/>
          <p:nvPr/>
        </p:nvSpPr>
        <p:spPr>
          <a:xfrm>
            <a:off x="4580750" y="1580575"/>
            <a:ext cx="64545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 dirty="0"/>
              <a:t>Mellemlag - Personlighedstræk</a:t>
            </a:r>
            <a:endParaRPr sz="1800" dirty="0"/>
          </a:p>
        </p:txBody>
      </p:sp>
      <p:sp>
        <p:nvSpPr>
          <p:cNvPr id="107" name="Google Shape;107;p22"/>
          <p:cNvSpPr txBox="1"/>
          <p:nvPr/>
        </p:nvSpPr>
        <p:spPr>
          <a:xfrm>
            <a:off x="4390250" y="2195250"/>
            <a:ext cx="6454500" cy="7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 dirty="0"/>
              <a:t>Indre kerne - Tanker og følelser</a:t>
            </a:r>
            <a:endParaRPr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>
            <a:spLocks noGrp="1"/>
          </p:cNvSpPr>
          <p:nvPr>
            <p:ph type="body" idx="1"/>
          </p:nvPr>
        </p:nvSpPr>
        <p:spPr>
          <a:xfrm>
            <a:off x="630075" y="992625"/>
            <a:ext cx="5455680" cy="317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2400" b="1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Spørgsmål:</a:t>
            </a:r>
            <a:endParaRPr sz="2400" b="1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sz="1800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Er det mest en god eller mest en skræmmende tanke, at et andet menneske også lærer din inderste kerne at kende? </a:t>
            </a:r>
            <a:endParaRPr sz="1800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sz="1800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Hvordan kan det være godt? Og hvorfor kan det også være skræmmende?</a:t>
            </a:r>
            <a:endParaRPr sz="1800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a" sz="1800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Hvad med en Gud, der kender dit inderste? Er det en god eller skræmmende tanke?</a:t>
            </a: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a" sz="1800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Hvad kommer til udtryk i salmen og sangen?</a:t>
            </a:r>
            <a:endParaRPr sz="1800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" name="Google Shape;96;p21">
            <a:extLst>
              <a:ext uri="{FF2B5EF4-FFF2-40B4-BE49-F238E27FC236}">
                <a16:creationId xmlns:a16="http://schemas.microsoft.com/office/drawing/2014/main" id="{62B85467-E1C0-4E13-ACDE-2918E2345AD4}"/>
              </a:ext>
            </a:extLst>
          </p:cNvPr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4817" y="2819954"/>
            <a:ext cx="2161821" cy="191341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7" descr="Trille - Øjet (af Jesper Jensen) - Live i Musikalske Venner 1970-09-18" title="Trille - Øjet (1970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7275" y="183200"/>
            <a:ext cx="6369450" cy="477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35;p27" descr="Trille - Øjet (af Jesper Jensen) - Live i Musikalske Venner 1970-09-18" title="Trille - Øjet (1970)">
            <a:hlinkClick r:id="rId3"/>
            <a:extLst>
              <a:ext uri="{FF2B5EF4-FFF2-40B4-BE49-F238E27FC236}">
                <a16:creationId xmlns:a16="http://schemas.microsoft.com/office/drawing/2014/main" id="{192DF9C8-A6E7-4825-82C3-7D6CACB42CF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87275" y="183200"/>
            <a:ext cx="6369450" cy="477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4" ma:contentTypeDescription="Opret et nyt dokument." ma:contentTypeScope="" ma:versionID="5256c8a410c33f3ee095fb767ff6a72b">
  <xsd:schema xmlns:xsd="http://www.w3.org/2001/XMLSchema" xmlns:xs="http://www.w3.org/2001/XMLSchema" xmlns:p="http://schemas.microsoft.com/office/2006/metadata/properties" xmlns:ns2="11feb33f-abdb-4ce5-8822-6a4a15d1ce4b" xmlns:ns3="397e4125-4451-4c21-a14c-91aae4068bd4" targetNamespace="http://schemas.microsoft.com/office/2006/metadata/properties" ma:root="true" ma:fieldsID="fe93062fb95e5cdcd5ee1b7f053eac42" ns2:_="" ns3:_="">
    <xsd:import namespace="11feb33f-abdb-4ce5-8822-6a4a15d1ce4b"/>
    <xsd:import namespace="397e4125-4451-4c21-a14c-91aae4068b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ledmærker" ma:readOnly="false" ma:fieldId="{5cf76f15-5ced-4ddc-b409-7134ff3c332f}" ma:taxonomyMulti="true" ma:sspId="c9dffe88-f9b9-4598-9c67-4af0d1125e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7e4125-4451-4c21-a14c-91aae4068bd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d75145c-8ba2-4de1-b603-776281f80beb}" ma:internalName="TaxCatchAll" ma:showField="CatchAllData" ma:web="397e4125-4451-4c21-a14c-91aae4068b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1feb33f-abdb-4ce5-8822-6a4a15d1ce4b">
      <Terms xmlns="http://schemas.microsoft.com/office/infopath/2007/PartnerControls"/>
    </lcf76f155ced4ddcb4097134ff3c332f>
    <TaxCatchAll xmlns="397e4125-4451-4c21-a14c-91aae4068bd4" xsi:nil="true"/>
  </documentManagement>
</p:properties>
</file>

<file path=customXml/itemProps1.xml><?xml version="1.0" encoding="utf-8"?>
<ds:datastoreItem xmlns:ds="http://schemas.openxmlformats.org/officeDocument/2006/customXml" ds:itemID="{E3C351BB-C4D9-4BB6-BB14-F9FF618436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FE3320-3D2E-452A-97AA-9857BE3BAA65}"/>
</file>

<file path=customXml/itemProps3.xml><?xml version="1.0" encoding="utf-8"?>
<ds:datastoreItem xmlns:ds="http://schemas.openxmlformats.org/officeDocument/2006/customXml" ds:itemID="{B218DC02-9086-4CBF-ADDB-FF673EBDFDBD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11feb33f-abdb-4ce5-8822-6a4a15d1ce4b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506</Words>
  <Application>Microsoft Macintosh PowerPoint</Application>
  <PresentationFormat>Skærmshow (16:9)</PresentationFormat>
  <Paragraphs>76</Paragraphs>
  <Slides>11</Slides>
  <Notes>11</Notes>
  <HiddenSlides>0</HiddenSlides>
  <MMClips>1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4" baseType="lpstr">
      <vt:lpstr>Arial</vt:lpstr>
      <vt:lpstr>Verdana</vt:lpstr>
      <vt:lpstr>Simple Light</vt:lpstr>
      <vt:lpstr>Bibelen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Bibelen</dc:title>
  <cp:lastModifiedBy>Torben Mathiesen</cp:lastModifiedBy>
  <cp:revision>4</cp:revision>
  <dcterms:modified xsi:type="dcterms:W3CDTF">2022-06-29T08:42:07Z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