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4"/>
  </p:sldMasterIdLst>
  <p:notesMasterIdLst>
    <p:notesMasterId r:id="rId8"/>
  </p:notesMasterIdLst>
  <p:sldIdLst>
    <p:sldId id="256" r:id="rId5"/>
    <p:sldId id="267" r:id="rId6"/>
    <p:sldId id="261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8FB6E7-C527-E940-801D-EEBAA9AD74EF}" v="1" dt="2022-06-29T08:43:00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58"/>
  </p:normalViewPr>
  <p:slideViewPr>
    <p:cSldViewPr snapToGrid="0">
      <p:cViewPr varScale="1">
        <p:scale>
          <a:sx n="161" d="100"/>
          <a:sy n="161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128FB6E7-C527-E940-801D-EEBAA9AD74EF}"/>
    <pc:docChg chg="modSld">
      <pc:chgData name="Foreningen af Kristne Friskoler" userId="f8968d14-9625-4e7d-a0c0-3126b03e9e13" providerId="ADAL" clId="{128FB6E7-C527-E940-801D-EEBAA9AD74EF}" dt="2022-06-29T08:43:00.477" v="0" actId="18331"/>
      <pc:docMkLst>
        <pc:docMk/>
      </pc:docMkLst>
      <pc:sldChg chg="modSp modNotes">
        <pc:chgData name="Foreningen af Kristne Friskoler" userId="f8968d14-9625-4e7d-a0c0-3126b03e9e13" providerId="ADAL" clId="{128FB6E7-C527-E940-801D-EEBAA9AD74EF}" dt="2022-06-29T08:43:00.477" v="0" actId="18331"/>
        <pc:sldMkLst>
          <pc:docMk/>
          <pc:sldMk cId="0" sldId="256"/>
        </pc:sldMkLst>
        <pc:picChg chg="mod">
          <ac:chgData name="Foreningen af Kristne Friskoler" userId="f8968d14-9625-4e7d-a0c0-3126b03e9e13" providerId="ADAL" clId="{128FB6E7-C527-E940-801D-EEBAA9AD74EF}" dt="2022-06-29T08:43:00.477" v="0" actId="18331"/>
          <ac:picMkLst>
            <pc:docMk/>
            <pc:sldMk cId="0" sldId="256"/>
            <ac:picMk id="6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4070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44dc746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444dc746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4">
  <p:cSld name="AUTOLAYOUT_4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6"/>
          <p:cNvPicPr preferRelativeResize="0"/>
          <p:nvPr/>
        </p:nvPicPr>
        <p:blipFill rotWithShape="1">
          <a:blip r:embed="rId3" cstate="print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Bibelen</a:t>
            </a:r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Salmernes Bog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721896" y="0"/>
            <a:ext cx="7700207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-DK" dirty="0"/>
              <a:t>Haikudigte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0888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body" idx="1"/>
          </p:nvPr>
        </p:nvSpPr>
        <p:spPr>
          <a:xfrm>
            <a:off x="722299" y="992624"/>
            <a:ext cx="4356848" cy="393284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fontAlgn="base"/>
            <a:r>
              <a:rPr lang="da-DK" sz="1800" dirty="0"/>
              <a:t>Find dokumentet med digtene. </a:t>
            </a:r>
          </a:p>
          <a:p>
            <a:pPr lvl="0" fontAlgn="base"/>
            <a:r>
              <a:rPr lang="da-DK" sz="1800" dirty="0"/>
              <a:t>Læs de 4 digte, I har fået tildelt, højt sammen.</a:t>
            </a:r>
          </a:p>
          <a:p>
            <a:pPr lvl="0" fontAlgn="base"/>
            <a:r>
              <a:rPr lang="da-DK" sz="1800" dirty="0"/>
              <a:t>Find de bedste ting ved hvert digt.</a:t>
            </a:r>
          </a:p>
          <a:p>
            <a:pPr lvl="0" fontAlgn="base"/>
            <a:r>
              <a:rPr lang="da-DK" sz="1800" dirty="0"/>
              <a:t>Vælg ét digt, som I vil læse højt for hele klassen.</a:t>
            </a:r>
          </a:p>
          <a:p>
            <a:pPr lvl="0" fontAlgn="base"/>
            <a:r>
              <a:rPr lang="da-DK" sz="1800" dirty="0"/>
              <a:t>Begrund, hvorfor I har valgt lige netop dét digt.</a:t>
            </a:r>
          </a:p>
          <a:p>
            <a:pPr lvl="0" fontAlgn="base"/>
            <a:r>
              <a:rPr lang="da-DK" sz="1800" dirty="0"/>
              <a:t>Hvis der er mere tid, læser I de andre digte.</a:t>
            </a:r>
          </a:p>
          <a:p>
            <a:pPr marL="127000" indent="0">
              <a:buNone/>
            </a:pPr>
            <a:endParaRPr lang="da-DK" dirty="0">
              <a:solidFill>
                <a:schemeClr val="tx1"/>
              </a:solidFill>
            </a:endParaRPr>
          </a:p>
        </p:txBody>
      </p:sp>
      <p:pic>
        <p:nvPicPr>
          <p:cNvPr id="3" name="Google Shape;66;p16">
            <a:extLst>
              <a:ext uri="{FF2B5EF4-FFF2-40B4-BE49-F238E27FC236}">
                <a16:creationId xmlns:a16="http://schemas.microsoft.com/office/drawing/2014/main" id="{4BE13075-B03A-4088-95F7-B5F98AA3EB67}"/>
              </a:ext>
            </a:extLst>
          </p:cNvPr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155584" y="1134835"/>
            <a:ext cx="3865472" cy="29814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felt 1">
            <a:extLst>
              <a:ext uri="{FF2B5EF4-FFF2-40B4-BE49-F238E27FC236}">
                <a16:creationId xmlns:a16="http://schemas.microsoft.com/office/drawing/2014/main" id="{EC813849-6B25-4042-8880-727C4A8B74B6}"/>
              </a:ext>
            </a:extLst>
          </p:cNvPr>
          <p:cNvSpPr txBox="1"/>
          <p:nvPr/>
        </p:nvSpPr>
        <p:spPr>
          <a:xfrm>
            <a:off x="630075" y="218035"/>
            <a:ext cx="4193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dirty="0"/>
              <a:t>Læsning af haikudigte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4" ma:contentTypeDescription="Opret et nyt dokument." ma:contentTypeScope="" ma:versionID="5256c8a410c33f3ee095fb767ff6a72b">
  <xsd:schema xmlns:xsd="http://www.w3.org/2001/XMLSchema" xmlns:xs="http://www.w3.org/2001/XMLSchema" xmlns:p="http://schemas.microsoft.com/office/2006/metadata/properties" xmlns:ns2="11feb33f-abdb-4ce5-8822-6a4a15d1ce4b" xmlns:ns3="397e4125-4451-4c21-a14c-91aae4068bd4" targetNamespace="http://schemas.microsoft.com/office/2006/metadata/properties" ma:root="true" ma:fieldsID="fe93062fb95e5cdcd5ee1b7f053eac42" ns2:_="" ns3:_="">
    <xsd:import namespace="11feb33f-abdb-4ce5-8822-6a4a15d1ce4b"/>
    <xsd:import namespace="397e4125-4451-4c21-a14c-91aae4068b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ledmærker" ma:readOnly="false" ma:fieldId="{5cf76f15-5ced-4ddc-b409-7134ff3c332f}" ma:taxonomyMulti="true" ma:sspId="c9dffe88-f9b9-4598-9c67-4af0d1125e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7e4125-4451-4c21-a14c-91aae4068bd4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d75145c-8ba2-4de1-b603-776281f80beb}" ma:internalName="TaxCatchAll" ma:showField="CatchAllData" ma:web="397e4125-4451-4c21-a14c-91aae4068b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1feb33f-abdb-4ce5-8822-6a4a15d1ce4b">
      <Terms xmlns="http://schemas.microsoft.com/office/infopath/2007/PartnerControls"/>
    </lcf76f155ced4ddcb4097134ff3c332f>
    <TaxCatchAll xmlns="397e4125-4451-4c21-a14c-91aae4068bd4" xsi:nil="true"/>
  </documentManagement>
</p:properties>
</file>

<file path=customXml/itemProps1.xml><?xml version="1.0" encoding="utf-8"?>
<ds:datastoreItem xmlns:ds="http://schemas.openxmlformats.org/officeDocument/2006/customXml" ds:itemID="{0DCFDB82-8A3C-437E-8CA1-75B98331D1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53AFCC-7DF8-4D67-88DB-413BFE1D6737}"/>
</file>

<file path=customXml/itemProps3.xml><?xml version="1.0" encoding="utf-8"?>
<ds:datastoreItem xmlns:ds="http://schemas.openxmlformats.org/officeDocument/2006/customXml" ds:itemID="{854FB9C8-A30A-4D77-8A43-D35D1B348275}">
  <ds:schemaRefs>
    <ds:schemaRef ds:uri="http://www.w3.org/XML/1998/namespace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1feb33f-abdb-4ce5-8822-6a4a15d1ce4b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2383</TotalTime>
  <Words>69</Words>
  <Application>Microsoft Macintosh PowerPoint</Application>
  <PresentationFormat>Skærmshow (16:9)</PresentationFormat>
  <Paragraphs>10</Paragraphs>
  <Slides>3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Bibelen</vt:lpstr>
      <vt:lpstr>Haikudigte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Bibelen</dc:title>
  <cp:lastModifiedBy>Torben Mathiesen</cp:lastModifiedBy>
  <cp:revision>8</cp:revision>
  <dcterms:modified xsi:type="dcterms:W3CDTF">2022-06-29T08:43:03Z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